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embeddedFontLst>
    <p:embeddedFont>
      <p:font typeface="Noto Sans SC" charset="-122" pitchFamily="34"/>
      <p:regular r:id="rId13"/>
    </p:embeddedFont>
    <p:embeddedFont>
      <p:font typeface="MiSans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/Relationships>
</file>

<file path=ppt/media/>
</file>

<file path=ppt/media/image-1-1.jpg>
</file>

<file path=ppt/media/image-3-1.png>
</file>

<file path=ppt/media/image-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makerstations.io/1c3b1ae593a4dda3b4bd240e5a38c7e3277eb68a.jpg">    </p:cNvPr>
          <p:cNvPicPr>
            <a:picLocks noChangeAspect="1"/>
          </p:cNvPicPr>
          <p:nvPr/>
        </p:nvPicPr>
        <p:blipFill>
          <a:blip r:embed="rId1"/>
          <a:srcRect l="0" r="0" t="15825" b="1582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1544955"/>
            <a:ext cx="6096000" cy="167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6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Create More.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6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Stress Less.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3526155"/>
            <a:ext cx="58293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Automations for creators that handle content ops, DMs, leads, and reporting—on a creator-friendly budget.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733925"/>
            <a:ext cx="2085975" cy="571500"/>
          </a:xfrm>
          <a:custGeom>
            <a:avLst/>
            <a:gdLst/>
            <a:ahLst/>
            <a:cxnLst/>
            <a:rect l="l" t="t" r="r" b="b"/>
            <a:pathLst>
              <a:path w="2085975" h="571500">
                <a:moveTo>
                  <a:pt x="285750" y="0"/>
                </a:moveTo>
                <a:lnTo>
                  <a:pt x="1800225" y="0"/>
                </a:lnTo>
                <a:cubicBezTo>
                  <a:pt x="1957935" y="0"/>
                  <a:pt x="2085975" y="128040"/>
                  <a:pt x="2085975" y="285750"/>
                </a:cubicBezTo>
                <a:lnTo>
                  <a:pt x="2085975" y="285750"/>
                </a:lnTo>
                <a:cubicBezTo>
                  <a:pt x="2085975" y="443460"/>
                  <a:pt x="1957935" y="571500"/>
                  <a:pt x="1800225" y="571500"/>
                </a:cubicBezTo>
                <a:lnTo>
                  <a:pt x="285750" y="571500"/>
                </a:lnTo>
                <a:cubicBezTo>
                  <a:pt x="128040" y="571500"/>
                  <a:pt x="0" y="443460"/>
                  <a:pt x="0" y="285750"/>
                </a:cubicBezTo>
                <a:lnTo>
                  <a:pt x="0" y="285750"/>
                </a:lnTo>
                <a:cubicBezTo>
                  <a:pt x="0" y="128040"/>
                  <a:pt x="128040" y="0"/>
                  <a:pt x="285750" y="0"/>
                </a:cubicBezTo>
                <a:close/>
              </a:path>
            </a:pathLst>
          </a:custGeom>
          <a:solidFill>
            <a:srgbClr val="22C55E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338138" y="4733925"/>
            <a:ext cx="2171700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Book Free Audit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623304" y="4730115"/>
            <a:ext cx="2484120" cy="579120"/>
          </a:xfrm>
          <a:custGeom>
            <a:avLst/>
            <a:gdLst/>
            <a:ahLst/>
            <a:cxnLst/>
            <a:rect l="l" t="t" r="r" b="b"/>
            <a:pathLst>
              <a:path w="2484120" h="579120">
                <a:moveTo>
                  <a:pt x="289560" y="0"/>
                </a:moveTo>
                <a:lnTo>
                  <a:pt x="2194560" y="0"/>
                </a:lnTo>
                <a:cubicBezTo>
                  <a:pt x="2354480" y="0"/>
                  <a:pt x="2484120" y="129640"/>
                  <a:pt x="2484120" y="289560"/>
                </a:cubicBezTo>
                <a:lnTo>
                  <a:pt x="2484120" y="289560"/>
                </a:lnTo>
                <a:cubicBezTo>
                  <a:pt x="2484120" y="449480"/>
                  <a:pt x="2354480" y="579120"/>
                  <a:pt x="2194560" y="579120"/>
                </a:cubicBezTo>
                <a:lnTo>
                  <a:pt x="289560" y="579120"/>
                </a:lnTo>
                <a:cubicBezTo>
                  <a:pt x="129747" y="579120"/>
                  <a:pt x="0" y="449373"/>
                  <a:pt x="0" y="289560"/>
                </a:cubicBezTo>
                <a:lnTo>
                  <a:pt x="0" y="289560"/>
                </a:lnTo>
                <a:cubicBezTo>
                  <a:pt x="0" y="129747"/>
                  <a:pt x="129747" y="0"/>
                  <a:pt x="28956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2576632" y="4726305"/>
            <a:ext cx="2562225" cy="571500"/>
          </a:xfrm>
          <a:prstGeom prst="rect">
            <a:avLst/>
          </a:prstGeom>
          <a:noFill/>
          <a:ln/>
        </p:spPr>
        <p:txBody>
          <a:bodyPr wrap="square" lIns="381000" tIns="152400" rIns="3810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See Creator Systems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Hidden Chaos Behind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 Creator's Feed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16764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Your audience sees content. We automate everything behind it.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2289691"/>
            <a:ext cx="5589270" cy="1988820"/>
          </a:xfrm>
          <a:custGeom>
            <a:avLst/>
            <a:gdLst/>
            <a:ahLst/>
            <a:cxnLst/>
            <a:rect l="l" t="t" r="r" b="b"/>
            <a:pathLst>
              <a:path w="5589270" h="1988820">
                <a:moveTo>
                  <a:pt x="152403" y="0"/>
                </a:moveTo>
                <a:lnTo>
                  <a:pt x="5436867" y="0"/>
                </a:lnTo>
                <a:cubicBezTo>
                  <a:pt x="5521037" y="0"/>
                  <a:pt x="5589270" y="68233"/>
                  <a:pt x="5589270" y="152403"/>
                </a:cubicBezTo>
                <a:lnTo>
                  <a:pt x="5589270" y="1836417"/>
                </a:lnTo>
                <a:cubicBezTo>
                  <a:pt x="5589270" y="1920587"/>
                  <a:pt x="5521037" y="1988820"/>
                  <a:pt x="5436867" y="1988820"/>
                </a:cubicBezTo>
                <a:lnTo>
                  <a:pt x="152403" y="1988820"/>
                </a:lnTo>
                <a:cubicBezTo>
                  <a:pt x="68233" y="1988820"/>
                  <a:pt x="0" y="1920587"/>
                  <a:pt x="0" y="18364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93420" y="290203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951786" y="314015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71438" y="0"/>
                </a:moveTo>
                <a:cubicBezTo>
                  <a:pt x="81316" y="0"/>
                  <a:pt x="89297" y="7981"/>
                  <a:pt x="89297" y="17859"/>
                </a:cubicBezTo>
                <a:lnTo>
                  <a:pt x="89297" y="35719"/>
                </a:lnTo>
                <a:lnTo>
                  <a:pt x="160734" y="35719"/>
                </a:lnTo>
                <a:lnTo>
                  <a:pt x="160734" y="17859"/>
                </a:lnTo>
                <a:cubicBezTo>
                  <a:pt x="160734" y="7981"/>
                  <a:pt x="168715" y="0"/>
                  <a:pt x="178594" y="0"/>
                </a:cubicBezTo>
                <a:cubicBezTo>
                  <a:pt x="188472" y="0"/>
                  <a:pt x="196453" y="7981"/>
                  <a:pt x="196453" y="17859"/>
                </a:cubicBezTo>
                <a:lnTo>
                  <a:pt x="196453" y="35719"/>
                </a:lnTo>
                <a:lnTo>
                  <a:pt x="214313" y="35719"/>
                </a:lnTo>
                <a:cubicBezTo>
                  <a:pt x="234014" y="35719"/>
                  <a:pt x="250031" y="51736"/>
                  <a:pt x="250031" y="71438"/>
                </a:cubicBezTo>
                <a:lnTo>
                  <a:pt x="250031" y="232172"/>
                </a:lnTo>
                <a:cubicBezTo>
                  <a:pt x="250031" y="251873"/>
                  <a:pt x="234014" y="267891"/>
                  <a:pt x="214313" y="267891"/>
                </a:cubicBezTo>
                <a:lnTo>
                  <a:pt x="35719" y="267891"/>
                </a:lnTo>
                <a:cubicBezTo>
                  <a:pt x="16018" y="267891"/>
                  <a:pt x="0" y="251873"/>
                  <a:pt x="0" y="232172"/>
                </a:cubicBezTo>
                <a:lnTo>
                  <a:pt x="0" y="71438"/>
                </a:lnTo>
                <a:cubicBezTo>
                  <a:pt x="0" y="51736"/>
                  <a:pt x="16018" y="35719"/>
                  <a:pt x="35719" y="35719"/>
                </a:cubicBezTo>
                <a:lnTo>
                  <a:pt x="53578" y="35719"/>
                </a:lnTo>
                <a:lnTo>
                  <a:pt x="53578" y="17859"/>
                </a:lnTo>
                <a:cubicBezTo>
                  <a:pt x="53578" y="7981"/>
                  <a:pt x="61559" y="0"/>
                  <a:pt x="71438" y="0"/>
                </a:cubicBezTo>
                <a:close/>
                <a:moveTo>
                  <a:pt x="35719" y="133945"/>
                </a:moveTo>
                <a:lnTo>
                  <a:pt x="35719" y="151805"/>
                </a:lnTo>
                <a:cubicBezTo>
                  <a:pt x="35719" y="156716"/>
                  <a:pt x="39737" y="160734"/>
                  <a:pt x="44648" y="160734"/>
                </a:cubicBezTo>
                <a:lnTo>
                  <a:pt x="62508" y="160734"/>
                </a:lnTo>
                <a:cubicBezTo>
                  <a:pt x="67419" y="160734"/>
                  <a:pt x="71438" y="156716"/>
                  <a:pt x="71438" y="151805"/>
                </a:cubicBezTo>
                <a:lnTo>
                  <a:pt x="71438" y="133945"/>
                </a:lnTo>
                <a:cubicBezTo>
                  <a:pt x="71438" y="129034"/>
                  <a:pt x="67419" y="125016"/>
                  <a:pt x="62508" y="125016"/>
                </a:cubicBezTo>
                <a:lnTo>
                  <a:pt x="44648" y="125016"/>
                </a:lnTo>
                <a:cubicBezTo>
                  <a:pt x="39737" y="125016"/>
                  <a:pt x="35719" y="129034"/>
                  <a:pt x="35719" y="133945"/>
                </a:cubicBezTo>
                <a:close/>
                <a:moveTo>
                  <a:pt x="107156" y="133945"/>
                </a:moveTo>
                <a:lnTo>
                  <a:pt x="107156" y="151805"/>
                </a:lnTo>
                <a:cubicBezTo>
                  <a:pt x="107156" y="156716"/>
                  <a:pt x="111175" y="160734"/>
                  <a:pt x="116086" y="160734"/>
                </a:cubicBezTo>
                <a:lnTo>
                  <a:pt x="133945" y="160734"/>
                </a:lnTo>
                <a:cubicBezTo>
                  <a:pt x="138857" y="160734"/>
                  <a:pt x="142875" y="156716"/>
                  <a:pt x="142875" y="151805"/>
                </a:cubicBezTo>
                <a:lnTo>
                  <a:pt x="142875" y="133945"/>
                </a:lnTo>
                <a:cubicBezTo>
                  <a:pt x="142875" y="129034"/>
                  <a:pt x="138857" y="125016"/>
                  <a:pt x="133945" y="125016"/>
                </a:cubicBezTo>
                <a:lnTo>
                  <a:pt x="116086" y="125016"/>
                </a:lnTo>
                <a:cubicBezTo>
                  <a:pt x="111175" y="125016"/>
                  <a:pt x="107156" y="129034"/>
                  <a:pt x="107156" y="133945"/>
                </a:cubicBezTo>
                <a:close/>
                <a:moveTo>
                  <a:pt x="187523" y="125016"/>
                </a:moveTo>
                <a:cubicBezTo>
                  <a:pt x="182612" y="125016"/>
                  <a:pt x="178594" y="129034"/>
                  <a:pt x="178594" y="133945"/>
                </a:cubicBezTo>
                <a:lnTo>
                  <a:pt x="178594" y="151805"/>
                </a:lnTo>
                <a:cubicBezTo>
                  <a:pt x="178594" y="156716"/>
                  <a:pt x="182612" y="160734"/>
                  <a:pt x="187523" y="160734"/>
                </a:cubicBezTo>
                <a:lnTo>
                  <a:pt x="205383" y="160734"/>
                </a:lnTo>
                <a:cubicBezTo>
                  <a:pt x="210294" y="160734"/>
                  <a:pt x="214313" y="156716"/>
                  <a:pt x="214313" y="151805"/>
                </a:cubicBezTo>
                <a:lnTo>
                  <a:pt x="214313" y="133945"/>
                </a:lnTo>
                <a:cubicBezTo>
                  <a:pt x="214313" y="129034"/>
                  <a:pt x="210294" y="125016"/>
                  <a:pt x="205383" y="125016"/>
                </a:cubicBezTo>
                <a:lnTo>
                  <a:pt x="187523" y="125016"/>
                </a:lnTo>
                <a:close/>
                <a:moveTo>
                  <a:pt x="35719" y="205383"/>
                </a:moveTo>
                <a:lnTo>
                  <a:pt x="35719" y="223242"/>
                </a:lnTo>
                <a:cubicBezTo>
                  <a:pt x="35719" y="228154"/>
                  <a:pt x="39737" y="232172"/>
                  <a:pt x="44648" y="232172"/>
                </a:cubicBezTo>
                <a:lnTo>
                  <a:pt x="62508" y="232172"/>
                </a:lnTo>
                <a:cubicBezTo>
                  <a:pt x="67419" y="232172"/>
                  <a:pt x="71438" y="228154"/>
                  <a:pt x="71438" y="223242"/>
                </a:cubicBezTo>
                <a:lnTo>
                  <a:pt x="71438" y="205383"/>
                </a:lnTo>
                <a:cubicBezTo>
                  <a:pt x="71438" y="200471"/>
                  <a:pt x="67419" y="196453"/>
                  <a:pt x="62508" y="196453"/>
                </a:cubicBezTo>
                <a:lnTo>
                  <a:pt x="44648" y="196453"/>
                </a:lnTo>
                <a:cubicBezTo>
                  <a:pt x="39737" y="196453"/>
                  <a:pt x="35719" y="200471"/>
                  <a:pt x="35719" y="205383"/>
                </a:cubicBezTo>
                <a:close/>
                <a:moveTo>
                  <a:pt x="116086" y="196453"/>
                </a:moveTo>
                <a:cubicBezTo>
                  <a:pt x="111175" y="196453"/>
                  <a:pt x="107156" y="200471"/>
                  <a:pt x="107156" y="205383"/>
                </a:cubicBezTo>
                <a:lnTo>
                  <a:pt x="107156" y="223242"/>
                </a:lnTo>
                <a:cubicBezTo>
                  <a:pt x="107156" y="228154"/>
                  <a:pt x="111175" y="232172"/>
                  <a:pt x="116086" y="232172"/>
                </a:cubicBezTo>
                <a:lnTo>
                  <a:pt x="133945" y="232172"/>
                </a:lnTo>
                <a:cubicBezTo>
                  <a:pt x="138857" y="232172"/>
                  <a:pt x="142875" y="228154"/>
                  <a:pt x="142875" y="223242"/>
                </a:cubicBezTo>
                <a:lnTo>
                  <a:pt x="142875" y="205383"/>
                </a:lnTo>
                <a:cubicBezTo>
                  <a:pt x="142875" y="200471"/>
                  <a:pt x="138857" y="196453"/>
                  <a:pt x="133945" y="196453"/>
                </a:cubicBezTo>
                <a:lnTo>
                  <a:pt x="116086" y="196453"/>
                </a:lnTo>
                <a:close/>
                <a:moveTo>
                  <a:pt x="178594" y="205383"/>
                </a:moveTo>
                <a:lnTo>
                  <a:pt x="178594" y="223242"/>
                </a:lnTo>
                <a:cubicBezTo>
                  <a:pt x="178594" y="228154"/>
                  <a:pt x="182612" y="232172"/>
                  <a:pt x="187523" y="232172"/>
                </a:cubicBezTo>
                <a:lnTo>
                  <a:pt x="205383" y="232172"/>
                </a:lnTo>
                <a:cubicBezTo>
                  <a:pt x="210294" y="232172"/>
                  <a:pt x="214313" y="228154"/>
                  <a:pt x="214313" y="223242"/>
                </a:cubicBezTo>
                <a:lnTo>
                  <a:pt x="214313" y="205383"/>
                </a:lnTo>
                <a:cubicBezTo>
                  <a:pt x="214313" y="200471"/>
                  <a:pt x="210294" y="196453"/>
                  <a:pt x="205383" y="196453"/>
                </a:cubicBezTo>
                <a:lnTo>
                  <a:pt x="187523" y="196453"/>
                </a:lnTo>
                <a:cubicBezTo>
                  <a:pt x="182612" y="196453"/>
                  <a:pt x="178594" y="200471"/>
                  <a:pt x="178594" y="20538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7" name="Text 5"/>
          <p:cNvSpPr/>
          <p:nvPr/>
        </p:nvSpPr>
        <p:spPr>
          <a:xfrm>
            <a:off x="1684020" y="2655570"/>
            <a:ext cx="4095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Content planning takes hours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84020" y="3074551"/>
            <a:ext cx="4067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Brainstorming, researching trends, and mapping out posts becomes a full-time job that drains creative energy.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14110" y="2289691"/>
            <a:ext cx="5589270" cy="1988820"/>
          </a:xfrm>
          <a:custGeom>
            <a:avLst/>
            <a:gdLst/>
            <a:ahLst/>
            <a:cxnLst/>
            <a:rect l="l" t="t" r="r" b="b"/>
            <a:pathLst>
              <a:path w="5589270" h="1988820">
                <a:moveTo>
                  <a:pt x="152403" y="0"/>
                </a:moveTo>
                <a:lnTo>
                  <a:pt x="5436867" y="0"/>
                </a:lnTo>
                <a:cubicBezTo>
                  <a:pt x="5521037" y="0"/>
                  <a:pt x="5589270" y="68233"/>
                  <a:pt x="5589270" y="152403"/>
                </a:cubicBezTo>
                <a:lnTo>
                  <a:pt x="5589270" y="1836417"/>
                </a:lnTo>
                <a:cubicBezTo>
                  <a:pt x="5589270" y="1920587"/>
                  <a:pt x="5521037" y="1988820"/>
                  <a:pt x="5436867" y="1988820"/>
                </a:cubicBezTo>
                <a:lnTo>
                  <a:pt x="152403" y="1988820"/>
                </a:lnTo>
                <a:cubicBezTo>
                  <a:pt x="68233" y="1988820"/>
                  <a:pt x="0" y="1920587"/>
                  <a:pt x="0" y="18364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522720" y="290203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763226" y="314015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07156" y="142875"/>
                </a:moveTo>
                <a:lnTo>
                  <a:pt x="85111" y="164920"/>
                </a:lnTo>
                <a:cubicBezTo>
                  <a:pt x="78079" y="162185"/>
                  <a:pt x="70489" y="160734"/>
                  <a:pt x="62508" y="160734"/>
                </a:cubicBezTo>
                <a:cubicBezTo>
                  <a:pt x="27961" y="160734"/>
                  <a:pt x="0" y="188695"/>
                  <a:pt x="0" y="223242"/>
                </a:cubicBezTo>
                <a:cubicBezTo>
                  <a:pt x="0" y="257789"/>
                  <a:pt x="27961" y="285750"/>
                  <a:pt x="62508" y="285750"/>
                </a:cubicBezTo>
                <a:cubicBezTo>
                  <a:pt x="97055" y="285750"/>
                  <a:pt x="125016" y="257789"/>
                  <a:pt x="125016" y="223242"/>
                </a:cubicBezTo>
                <a:cubicBezTo>
                  <a:pt x="125016" y="215261"/>
                  <a:pt x="123509" y="207671"/>
                  <a:pt x="120830" y="200639"/>
                </a:cubicBezTo>
                <a:lnTo>
                  <a:pt x="278606" y="42863"/>
                </a:lnTo>
                <a:cubicBezTo>
                  <a:pt x="282569" y="38900"/>
                  <a:pt x="282569" y="32538"/>
                  <a:pt x="278606" y="28575"/>
                </a:cubicBezTo>
                <a:cubicBezTo>
                  <a:pt x="262812" y="12781"/>
                  <a:pt x="237251" y="12781"/>
                  <a:pt x="221456" y="28575"/>
                </a:cubicBezTo>
                <a:lnTo>
                  <a:pt x="142875" y="107156"/>
                </a:lnTo>
                <a:lnTo>
                  <a:pt x="120830" y="85111"/>
                </a:lnTo>
                <a:cubicBezTo>
                  <a:pt x="123565" y="78079"/>
                  <a:pt x="125016" y="70489"/>
                  <a:pt x="125016" y="62508"/>
                </a:cubicBezTo>
                <a:cubicBezTo>
                  <a:pt x="125016" y="27961"/>
                  <a:pt x="97055" y="0"/>
                  <a:pt x="62508" y="0"/>
                </a:cubicBezTo>
                <a:cubicBezTo>
                  <a:pt x="27961" y="0"/>
                  <a:pt x="0" y="27961"/>
                  <a:pt x="0" y="62508"/>
                </a:cubicBezTo>
                <a:cubicBezTo>
                  <a:pt x="0" y="97055"/>
                  <a:pt x="27961" y="125016"/>
                  <a:pt x="62508" y="125016"/>
                </a:cubicBezTo>
                <a:cubicBezTo>
                  <a:pt x="70489" y="125016"/>
                  <a:pt x="78079" y="123509"/>
                  <a:pt x="85111" y="120830"/>
                </a:cubicBezTo>
                <a:lnTo>
                  <a:pt x="107156" y="142875"/>
                </a:lnTo>
                <a:close/>
                <a:moveTo>
                  <a:pt x="161795" y="197514"/>
                </a:moveTo>
                <a:lnTo>
                  <a:pt x="221456" y="257175"/>
                </a:lnTo>
                <a:cubicBezTo>
                  <a:pt x="237251" y="272969"/>
                  <a:pt x="262812" y="272969"/>
                  <a:pt x="278606" y="257175"/>
                </a:cubicBezTo>
                <a:cubicBezTo>
                  <a:pt x="282569" y="253212"/>
                  <a:pt x="282569" y="246850"/>
                  <a:pt x="278606" y="242888"/>
                </a:cubicBezTo>
                <a:lnTo>
                  <a:pt x="197514" y="161795"/>
                </a:lnTo>
                <a:lnTo>
                  <a:pt x="161795" y="197514"/>
                </a:lnTo>
                <a:close/>
                <a:moveTo>
                  <a:pt x="35719" y="62508"/>
                </a:moveTo>
                <a:cubicBezTo>
                  <a:pt x="35719" y="47723"/>
                  <a:pt x="47723" y="35719"/>
                  <a:pt x="62508" y="35719"/>
                </a:cubicBezTo>
                <a:cubicBezTo>
                  <a:pt x="77293" y="35719"/>
                  <a:pt x="89297" y="47723"/>
                  <a:pt x="89297" y="62508"/>
                </a:cubicBezTo>
                <a:cubicBezTo>
                  <a:pt x="89297" y="77293"/>
                  <a:pt x="77293" y="89297"/>
                  <a:pt x="62508" y="89297"/>
                </a:cubicBezTo>
                <a:cubicBezTo>
                  <a:pt x="47723" y="89297"/>
                  <a:pt x="35719" y="77293"/>
                  <a:pt x="35719" y="62508"/>
                </a:cubicBezTo>
                <a:close/>
                <a:moveTo>
                  <a:pt x="62508" y="196453"/>
                </a:moveTo>
                <a:cubicBezTo>
                  <a:pt x="77293" y="196453"/>
                  <a:pt x="89297" y="208457"/>
                  <a:pt x="89297" y="223242"/>
                </a:cubicBezTo>
                <a:cubicBezTo>
                  <a:pt x="89297" y="238027"/>
                  <a:pt x="77293" y="250031"/>
                  <a:pt x="62508" y="250031"/>
                </a:cubicBezTo>
                <a:cubicBezTo>
                  <a:pt x="47723" y="250031"/>
                  <a:pt x="35719" y="238027"/>
                  <a:pt x="35719" y="223242"/>
                </a:cubicBezTo>
                <a:cubicBezTo>
                  <a:pt x="35719" y="208457"/>
                  <a:pt x="47723" y="196453"/>
                  <a:pt x="62508" y="19645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10"/>
          <p:cNvSpPr/>
          <p:nvPr/>
        </p:nvSpPr>
        <p:spPr>
          <a:xfrm>
            <a:off x="7513320" y="2642592"/>
            <a:ext cx="40957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Editing + repurposing is never-ending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13320" y="3366254"/>
            <a:ext cx="40671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 video becomes 10 clips, captions, thumbnails. The editing treadmill never stops turning.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4810" y="4512588"/>
            <a:ext cx="5589270" cy="1960245"/>
          </a:xfrm>
          <a:custGeom>
            <a:avLst/>
            <a:gdLst/>
            <a:ahLst/>
            <a:cxnLst/>
            <a:rect l="l" t="t" r="r" b="b"/>
            <a:pathLst>
              <a:path w="5589270" h="1960245">
                <a:moveTo>
                  <a:pt x="152409" y="0"/>
                </a:moveTo>
                <a:lnTo>
                  <a:pt x="5436861" y="0"/>
                </a:lnTo>
                <a:cubicBezTo>
                  <a:pt x="5521034" y="0"/>
                  <a:pt x="5589270" y="68236"/>
                  <a:pt x="5589270" y="152409"/>
                </a:cubicBezTo>
                <a:lnTo>
                  <a:pt x="5589270" y="1807836"/>
                </a:lnTo>
                <a:cubicBezTo>
                  <a:pt x="5589270" y="1892009"/>
                  <a:pt x="5521034" y="1960245"/>
                  <a:pt x="5436861" y="1960245"/>
                </a:cubicBezTo>
                <a:lnTo>
                  <a:pt x="152409" y="1960245"/>
                </a:lnTo>
                <a:cubicBezTo>
                  <a:pt x="68236" y="1960245"/>
                  <a:pt x="0" y="1892009"/>
                  <a:pt x="0" y="1807836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93420" y="511183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33926" y="534995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89" y="35719"/>
                </a:moveTo>
                <a:cubicBezTo>
                  <a:pt x="11999" y="35719"/>
                  <a:pt x="0" y="47718"/>
                  <a:pt x="0" y="62508"/>
                </a:cubicBezTo>
                <a:cubicBezTo>
                  <a:pt x="0" y="70935"/>
                  <a:pt x="3963" y="78860"/>
                  <a:pt x="10716" y="83939"/>
                </a:cubicBezTo>
                <a:lnTo>
                  <a:pt x="126802" y="171004"/>
                </a:lnTo>
                <a:cubicBezTo>
                  <a:pt x="136345" y="178147"/>
                  <a:pt x="149405" y="178147"/>
                  <a:pt x="158948" y="171004"/>
                </a:cubicBezTo>
                <a:lnTo>
                  <a:pt x="275034" y="83939"/>
                </a:lnTo>
                <a:cubicBezTo>
                  <a:pt x="281787" y="78860"/>
                  <a:pt x="285750" y="70935"/>
                  <a:pt x="285750" y="62508"/>
                </a:cubicBezTo>
                <a:cubicBezTo>
                  <a:pt x="285750" y="47718"/>
                  <a:pt x="273751" y="35719"/>
                  <a:pt x="258961" y="35719"/>
                </a:cubicBezTo>
                <a:lnTo>
                  <a:pt x="26789" y="35719"/>
                </a:lnTo>
                <a:close/>
                <a:moveTo>
                  <a:pt x="0" y="109389"/>
                </a:moveTo>
                <a:lnTo>
                  <a:pt x="0" y="214313"/>
                </a:lnTo>
                <a:cubicBezTo>
                  <a:pt x="0" y="234014"/>
                  <a:pt x="16018" y="250031"/>
                  <a:pt x="35719" y="250031"/>
                </a:cubicBezTo>
                <a:lnTo>
                  <a:pt x="250031" y="250031"/>
                </a:lnTo>
                <a:cubicBezTo>
                  <a:pt x="269732" y="250031"/>
                  <a:pt x="285750" y="234014"/>
                  <a:pt x="285750" y="214313"/>
                </a:cubicBezTo>
                <a:lnTo>
                  <a:pt x="285750" y="109389"/>
                </a:lnTo>
                <a:lnTo>
                  <a:pt x="175022" y="192435"/>
                </a:lnTo>
                <a:cubicBezTo>
                  <a:pt x="155990" y="206722"/>
                  <a:pt x="129760" y="206722"/>
                  <a:pt x="110728" y="192435"/>
                </a:cubicBezTo>
                <a:lnTo>
                  <a:pt x="0" y="109389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7" name="Text 15"/>
          <p:cNvSpPr/>
          <p:nvPr/>
        </p:nvSpPr>
        <p:spPr>
          <a:xfrm>
            <a:off x="1684020" y="4865489"/>
            <a:ext cx="4095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DMs + brand inquiries get missed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684020" y="5284470"/>
            <a:ext cx="4067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Sponsorship opportunities slip through the cracks while you're busy creating. Thousands in lost revenue.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4110" y="4512588"/>
            <a:ext cx="5589270" cy="1960245"/>
          </a:xfrm>
          <a:custGeom>
            <a:avLst/>
            <a:gdLst/>
            <a:ahLst/>
            <a:cxnLst/>
            <a:rect l="l" t="t" r="r" b="b"/>
            <a:pathLst>
              <a:path w="5589270" h="1960245">
                <a:moveTo>
                  <a:pt x="152409" y="0"/>
                </a:moveTo>
                <a:lnTo>
                  <a:pt x="5436861" y="0"/>
                </a:lnTo>
                <a:cubicBezTo>
                  <a:pt x="5521034" y="0"/>
                  <a:pt x="5589270" y="68236"/>
                  <a:pt x="5589270" y="152409"/>
                </a:cubicBezTo>
                <a:lnTo>
                  <a:pt x="5589270" y="1807836"/>
                </a:lnTo>
                <a:cubicBezTo>
                  <a:pt x="5589270" y="1892009"/>
                  <a:pt x="5521034" y="1960245"/>
                  <a:pt x="5436861" y="1960245"/>
                </a:cubicBezTo>
                <a:lnTo>
                  <a:pt x="152409" y="1960245"/>
                </a:lnTo>
                <a:cubicBezTo>
                  <a:pt x="68236" y="1960245"/>
                  <a:pt x="0" y="1892009"/>
                  <a:pt x="0" y="1807836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522720" y="511183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763226" y="534995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7859" y="17859"/>
                </a:moveTo>
                <a:cubicBezTo>
                  <a:pt x="27738" y="17859"/>
                  <a:pt x="35719" y="25840"/>
                  <a:pt x="35719" y="35719"/>
                </a:cubicBezTo>
                <a:lnTo>
                  <a:pt x="35719" y="223242"/>
                </a:lnTo>
                <a:cubicBezTo>
                  <a:pt x="35719" y="228154"/>
                  <a:pt x="39737" y="232172"/>
                  <a:pt x="44648" y="232172"/>
                </a:cubicBezTo>
                <a:lnTo>
                  <a:pt x="267891" y="232172"/>
                </a:lnTo>
                <a:cubicBezTo>
                  <a:pt x="277769" y="232172"/>
                  <a:pt x="285750" y="240153"/>
                  <a:pt x="285750" y="250031"/>
                </a:cubicBezTo>
                <a:cubicBezTo>
                  <a:pt x="285750" y="259910"/>
                  <a:pt x="277769" y="267891"/>
                  <a:pt x="267891" y="267891"/>
                </a:cubicBezTo>
                <a:lnTo>
                  <a:pt x="44648" y="267891"/>
                </a:lnTo>
                <a:cubicBezTo>
                  <a:pt x="19980" y="267891"/>
                  <a:pt x="0" y="247910"/>
                  <a:pt x="0" y="223242"/>
                </a:cubicBezTo>
                <a:lnTo>
                  <a:pt x="0" y="35719"/>
                </a:lnTo>
                <a:cubicBezTo>
                  <a:pt x="0" y="25840"/>
                  <a:pt x="7981" y="17859"/>
                  <a:pt x="17859" y="17859"/>
                </a:cubicBezTo>
                <a:close/>
                <a:moveTo>
                  <a:pt x="71438" y="53578"/>
                </a:moveTo>
                <a:cubicBezTo>
                  <a:pt x="71438" y="43700"/>
                  <a:pt x="79418" y="35719"/>
                  <a:pt x="89297" y="35719"/>
                </a:cubicBezTo>
                <a:lnTo>
                  <a:pt x="196453" y="35719"/>
                </a:lnTo>
                <a:cubicBezTo>
                  <a:pt x="206332" y="35719"/>
                  <a:pt x="214313" y="43700"/>
                  <a:pt x="214313" y="53578"/>
                </a:cubicBezTo>
                <a:cubicBezTo>
                  <a:pt x="214313" y="63457"/>
                  <a:pt x="206332" y="71438"/>
                  <a:pt x="196453" y="71438"/>
                </a:cubicBezTo>
                <a:lnTo>
                  <a:pt x="89297" y="71438"/>
                </a:lnTo>
                <a:cubicBezTo>
                  <a:pt x="79418" y="71438"/>
                  <a:pt x="71438" y="63457"/>
                  <a:pt x="71438" y="53578"/>
                </a:cubicBezTo>
                <a:close/>
                <a:moveTo>
                  <a:pt x="89297" y="98227"/>
                </a:moveTo>
                <a:lnTo>
                  <a:pt x="160734" y="98227"/>
                </a:lnTo>
                <a:cubicBezTo>
                  <a:pt x="170613" y="98227"/>
                  <a:pt x="178594" y="106207"/>
                  <a:pt x="178594" y="116086"/>
                </a:cubicBezTo>
                <a:cubicBezTo>
                  <a:pt x="178594" y="125964"/>
                  <a:pt x="170613" y="133945"/>
                  <a:pt x="160734" y="133945"/>
                </a:cubicBezTo>
                <a:lnTo>
                  <a:pt x="89297" y="133945"/>
                </a:lnTo>
                <a:cubicBezTo>
                  <a:pt x="79418" y="133945"/>
                  <a:pt x="71438" y="125964"/>
                  <a:pt x="71438" y="116086"/>
                </a:cubicBezTo>
                <a:cubicBezTo>
                  <a:pt x="71438" y="106207"/>
                  <a:pt x="79418" y="98227"/>
                  <a:pt x="89297" y="98227"/>
                </a:cubicBezTo>
                <a:close/>
                <a:moveTo>
                  <a:pt x="89297" y="160734"/>
                </a:moveTo>
                <a:lnTo>
                  <a:pt x="232172" y="160734"/>
                </a:lnTo>
                <a:cubicBezTo>
                  <a:pt x="242050" y="160734"/>
                  <a:pt x="250031" y="168715"/>
                  <a:pt x="250031" y="178594"/>
                </a:cubicBezTo>
                <a:cubicBezTo>
                  <a:pt x="250031" y="188472"/>
                  <a:pt x="242050" y="196453"/>
                  <a:pt x="232172" y="196453"/>
                </a:cubicBezTo>
                <a:lnTo>
                  <a:pt x="89297" y="196453"/>
                </a:lnTo>
                <a:cubicBezTo>
                  <a:pt x="79418" y="196453"/>
                  <a:pt x="71438" y="188472"/>
                  <a:pt x="71438" y="178594"/>
                </a:cubicBezTo>
                <a:cubicBezTo>
                  <a:pt x="71438" y="168715"/>
                  <a:pt x="79418" y="160734"/>
                  <a:pt x="89297" y="1607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2" name="Text 20"/>
          <p:cNvSpPr/>
          <p:nvPr/>
        </p:nvSpPr>
        <p:spPr>
          <a:xfrm>
            <a:off x="7513320" y="4865489"/>
            <a:ext cx="4095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Analytics are scattered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513320" y="5284470"/>
            <a:ext cx="40671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Different platforms, different metrics. No clear picture of what's actually working or what to post next.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700" y="381000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Creator Automation Funnel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3850" y="11049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8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Everything. Automated. Seamless.</a:t>
            </a:r>
            <a:endParaRPr lang="en-US" sz="1600" dirty="0"/>
          </a:p>
        </p:txBody>
      </p:sp>
      <p:pic>
        <p:nvPicPr>
          <p:cNvPr id="4" name="Image 0" descr="https://kimi-img.moonshot.cn/pub/slides/26-01-24-22:40:12-d5qdjj5rnuitl6bcdgf0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81000" y="1638181"/>
            <a:ext cx="11430000" cy="4838700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3319" y="347598"/>
            <a:ext cx="11705363" cy="5213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84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 Automations We Build for Creators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95458" y="1008034"/>
            <a:ext cx="11601083" cy="2780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42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Plug-and-play systems. Zero complexity. Maximum leverage.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1074" y="1567559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63109" y="1779594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76078" y="1918633"/>
            <a:ext cx="260699" cy="208559"/>
          </a:xfrm>
          <a:custGeom>
            <a:avLst/>
            <a:gdLst/>
            <a:ahLst/>
            <a:cxnLst/>
            <a:rect l="l" t="t" r="r" b="b"/>
            <a:pathLst>
              <a:path w="260699" h="208559">
                <a:moveTo>
                  <a:pt x="169413" y="85745"/>
                </a:moveTo>
                <a:cubicBezTo>
                  <a:pt x="174383" y="84401"/>
                  <a:pt x="179597" y="86764"/>
                  <a:pt x="181837" y="91367"/>
                </a:cubicBezTo>
                <a:lnTo>
                  <a:pt x="189414" y="106683"/>
                </a:lnTo>
                <a:cubicBezTo>
                  <a:pt x="193609" y="107253"/>
                  <a:pt x="197724" y="108394"/>
                  <a:pt x="201593" y="109982"/>
                </a:cubicBezTo>
                <a:lnTo>
                  <a:pt x="215850" y="100491"/>
                </a:lnTo>
                <a:cubicBezTo>
                  <a:pt x="220127" y="97640"/>
                  <a:pt x="225789" y="98210"/>
                  <a:pt x="229415" y="101835"/>
                </a:cubicBezTo>
                <a:lnTo>
                  <a:pt x="237236" y="109656"/>
                </a:lnTo>
                <a:cubicBezTo>
                  <a:pt x="240861" y="113282"/>
                  <a:pt x="241431" y="118984"/>
                  <a:pt x="238580" y="123221"/>
                </a:cubicBezTo>
                <a:lnTo>
                  <a:pt x="229089" y="137437"/>
                </a:lnTo>
                <a:cubicBezTo>
                  <a:pt x="229863" y="139351"/>
                  <a:pt x="230555" y="141347"/>
                  <a:pt x="231126" y="143425"/>
                </a:cubicBezTo>
                <a:cubicBezTo>
                  <a:pt x="231696" y="145502"/>
                  <a:pt x="232062" y="147539"/>
                  <a:pt x="232348" y="149617"/>
                </a:cubicBezTo>
                <a:lnTo>
                  <a:pt x="247704" y="157193"/>
                </a:lnTo>
                <a:cubicBezTo>
                  <a:pt x="252307" y="159474"/>
                  <a:pt x="254670" y="164688"/>
                  <a:pt x="253326" y="169617"/>
                </a:cubicBezTo>
                <a:lnTo>
                  <a:pt x="250474" y="180289"/>
                </a:lnTo>
                <a:cubicBezTo>
                  <a:pt x="249130" y="185218"/>
                  <a:pt x="244527" y="188558"/>
                  <a:pt x="239395" y="188232"/>
                </a:cubicBezTo>
                <a:lnTo>
                  <a:pt x="222286" y="187133"/>
                </a:lnTo>
                <a:cubicBezTo>
                  <a:pt x="219720" y="190432"/>
                  <a:pt x="216746" y="193487"/>
                  <a:pt x="213365" y="196094"/>
                </a:cubicBezTo>
                <a:lnTo>
                  <a:pt x="214465" y="213162"/>
                </a:lnTo>
                <a:cubicBezTo>
                  <a:pt x="214791" y="218294"/>
                  <a:pt x="211451" y="222938"/>
                  <a:pt x="206522" y="224241"/>
                </a:cubicBezTo>
                <a:lnTo>
                  <a:pt x="195850" y="227093"/>
                </a:lnTo>
                <a:cubicBezTo>
                  <a:pt x="190880" y="228437"/>
                  <a:pt x="185707" y="226074"/>
                  <a:pt x="183426" y="221472"/>
                </a:cubicBezTo>
                <a:lnTo>
                  <a:pt x="175849" y="206155"/>
                </a:lnTo>
                <a:cubicBezTo>
                  <a:pt x="171654" y="205585"/>
                  <a:pt x="167540" y="204445"/>
                  <a:pt x="163670" y="202856"/>
                </a:cubicBezTo>
                <a:lnTo>
                  <a:pt x="149413" y="212347"/>
                </a:lnTo>
                <a:cubicBezTo>
                  <a:pt x="145136" y="215198"/>
                  <a:pt x="139474" y="214628"/>
                  <a:pt x="135848" y="211003"/>
                </a:cubicBezTo>
                <a:lnTo>
                  <a:pt x="128027" y="203182"/>
                </a:lnTo>
                <a:cubicBezTo>
                  <a:pt x="124402" y="199557"/>
                  <a:pt x="123832" y="193895"/>
                  <a:pt x="126683" y="189617"/>
                </a:cubicBezTo>
                <a:lnTo>
                  <a:pt x="136174" y="175360"/>
                </a:lnTo>
                <a:cubicBezTo>
                  <a:pt x="135400" y="173446"/>
                  <a:pt x="134708" y="171450"/>
                  <a:pt x="134138" y="169373"/>
                </a:cubicBezTo>
                <a:cubicBezTo>
                  <a:pt x="133567" y="167295"/>
                  <a:pt x="133201" y="165218"/>
                  <a:pt x="132916" y="163181"/>
                </a:cubicBezTo>
                <a:lnTo>
                  <a:pt x="117559" y="155604"/>
                </a:lnTo>
                <a:cubicBezTo>
                  <a:pt x="112956" y="153323"/>
                  <a:pt x="110634" y="148109"/>
                  <a:pt x="111937" y="143181"/>
                </a:cubicBezTo>
                <a:lnTo>
                  <a:pt x="114789" y="132508"/>
                </a:lnTo>
                <a:cubicBezTo>
                  <a:pt x="116133" y="127579"/>
                  <a:pt x="120736" y="124239"/>
                  <a:pt x="125868" y="124565"/>
                </a:cubicBezTo>
                <a:lnTo>
                  <a:pt x="142936" y="125665"/>
                </a:lnTo>
                <a:cubicBezTo>
                  <a:pt x="145502" y="122365"/>
                  <a:pt x="148476" y="119310"/>
                  <a:pt x="151857" y="116703"/>
                </a:cubicBezTo>
                <a:lnTo>
                  <a:pt x="150757" y="99676"/>
                </a:lnTo>
                <a:cubicBezTo>
                  <a:pt x="150431" y="94544"/>
                  <a:pt x="153771" y="89900"/>
                  <a:pt x="158700" y="88597"/>
                </a:cubicBezTo>
                <a:lnTo>
                  <a:pt x="169373" y="85745"/>
                </a:lnTo>
                <a:close/>
                <a:moveTo>
                  <a:pt x="182652" y="138496"/>
                </a:moveTo>
                <a:cubicBezTo>
                  <a:pt x="172760" y="138507"/>
                  <a:pt x="164738" y="146547"/>
                  <a:pt x="164749" y="156439"/>
                </a:cubicBezTo>
                <a:cubicBezTo>
                  <a:pt x="164760" y="166331"/>
                  <a:pt x="172801" y="174353"/>
                  <a:pt x="182693" y="174342"/>
                </a:cubicBezTo>
                <a:cubicBezTo>
                  <a:pt x="192585" y="174331"/>
                  <a:pt x="200607" y="166291"/>
                  <a:pt x="200595" y="156399"/>
                </a:cubicBezTo>
                <a:cubicBezTo>
                  <a:pt x="200584" y="146507"/>
                  <a:pt x="192544" y="138485"/>
                  <a:pt x="182652" y="138496"/>
                </a:cubicBezTo>
                <a:close/>
                <a:moveTo>
                  <a:pt x="91611" y="-18534"/>
                </a:moveTo>
                <a:lnTo>
                  <a:pt x="102283" y="-15683"/>
                </a:lnTo>
                <a:cubicBezTo>
                  <a:pt x="107212" y="-14338"/>
                  <a:pt x="110552" y="-9695"/>
                  <a:pt x="110227" y="-4603"/>
                </a:cubicBezTo>
                <a:lnTo>
                  <a:pt x="109127" y="12424"/>
                </a:lnTo>
                <a:cubicBezTo>
                  <a:pt x="112508" y="15031"/>
                  <a:pt x="115481" y="18045"/>
                  <a:pt x="118048" y="21385"/>
                </a:cubicBezTo>
                <a:lnTo>
                  <a:pt x="135156" y="20286"/>
                </a:lnTo>
                <a:cubicBezTo>
                  <a:pt x="140248" y="19960"/>
                  <a:pt x="144891" y="23300"/>
                  <a:pt x="146236" y="28229"/>
                </a:cubicBezTo>
                <a:lnTo>
                  <a:pt x="149087" y="38901"/>
                </a:lnTo>
                <a:cubicBezTo>
                  <a:pt x="150390" y="43830"/>
                  <a:pt x="148069" y="49044"/>
                  <a:pt x="143466" y="51325"/>
                </a:cubicBezTo>
                <a:lnTo>
                  <a:pt x="128109" y="58902"/>
                </a:lnTo>
                <a:cubicBezTo>
                  <a:pt x="127824" y="60979"/>
                  <a:pt x="127416" y="63056"/>
                  <a:pt x="126887" y="65093"/>
                </a:cubicBezTo>
                <a:cubicBezTo>
                  <a:pt x="126357" y="67130"/>
                  <a:pt x="125624" y="69167"/>
                  <a:pt x="124850" y="71081"/>
                </a:cubicBezTo>
                <a:lnTo>
                  <a:pt x="134341" y="85338"/>
                </a:lnTo>
                <a:cubicBezTo>
                  <a:pt x="137193" y="89615"/>
                  <a:pt x="136622" y="95277"/>
                  <a:pt x="132997" y="98902"/>
                </a:cubicBezTo>
                <a:lnTo>
                  <a:pt x="125176" y="106723"/>
                </a:lnTo>
                <a:cubicBezTo>
                  <a:pt x="121551" y="110349"/>
                  <a:pt x="115889" y="110919"/>
                  <a:pt x="111612" y="108068"/>
                </a:cubicBezTo>
                <a:lnTo>
                  <a:pt x="97355" y="98577"/>
                </a:lnTo>
                <a:cubicBezTo>
                  <a:pt x="93485" y="100165"/>
                  <a:pt x="89371" y="101306"/>
                  <a:pt x="85175" y="101876"/>
                </a:cubicBezTo>
                <a:lnTo>
                  <a:pt x="77599" y="117192"/>
                </a:lnTo>
                <a:cubicBezTo>
                  <a:pt x="75317" y="121795"/>
                  <a:pt x="70103" y="124117"/>
                  <a:pt x="65175" y="122813"/>
                </a:cubicBezTo>
                <a:lnTo>
                  <a:pt x="54502" y="119962"/>
                </a:lnTo>
                <a:cubicBezTo>
                  <a:pt x="49533" y="118618"/>
                  <a:pt x="46233" y="113974"/>
                  <a:pt x="46559" y="108882"/>
                </a:cubicBezTo>
                <a:lnTo>
                  <a:pt x="47659" y="91815"/>
                </a:lnTo>
                <a:cubicBezTo>
                  <a:pt x="44278" y="89208"/>
                  <a:pt x="41304" y="86193"/>
                  <a:pt x="38738" y="82853"/>
                </a:cubicBezTo>
                <a:lnTo>
                  <a:pt x="21630" y="83953"/>
                </a:lnTo>
                <a:cubicBezTo>
                  <a:pt x="16538" y="84279"/>
                  <a:pt x="11894" y="80939"/>
                  <a:pt x="10550" y="76010"/>
                </a:cubicBezTo>
                <a:lnTo>
                  <a:pt x="7699" y="65338"/>
                </a:lnTo>
                <a:cubicBezTo>
                  <a:pt x="6395" y="60409"/>
                  <a:pt x="8717" y="55195"/>
                  <a:pt x="13320" y="52914"/>
                </a:cubicBezTo>
                <a:lnTo>
                  <a:pt x="28677" y="45337"/>
                </a:lnTo>
                <a:cubicBezTo>
                  <a:pt x="28962" y="43260"/>
                  <a:pt x="29369" y="41223"/>
                  <a:pt x="29899" y="39146"/>
                </a:cubicBezTo>
                <a:cubicBezTo>
                  <a:pt x="30469" y="37068"/>
                  <a:pt x="31121" y="35072"/>
                  <a:pt x="31936" y="33158"/>
                </a:cubicBezTo>
                <a:lnTo>
                  <a:pt x="22445" y="18941"/>
                </a:lnTo>
                <a:cubicBezTo>
                  <a:pt x="19593" y="14664"/>
                  <a:pt x="20163" y="9002"/>
                  <a:pt x="23789" y="5377"/>
                </a:cubicBezTo>
                <a:lnTo>
                  <a:pt x="31610" y="-2444"/>
                </a:lnTo>
                <a:cubicBezTo>
                  <a:pt x="35235" y="-6069"/>
                  <a:pt x="40897" y="-6640"/>
                  <a:pt x="45174" y="-3788"/>
                </a:cubicBezTo>
                <a:lnTo>
                  <a:pt x="59431" y="5703"/>
                </a:lnTo>
                <a:cubicBezTo>
                  <a:pt x="63301" y="4114"/>
                  <a:pt x="67415" y="2974"/>
                  <a:pt x="71611" y="2403"/>
                </a:cubicBezTo>
                <a:lnTo>
                  <a:pt x="79187" y="-12913"/>
                </a:lnTo>
                <a:cubicBezTo>
                  <a:pt x="81468" y="-17516"/>
                  <a:pt x="86642" y="-19838"/>
                  <a:pt x="91611" y="-18534"/>
                </a:cubicBezTo>
                <a:close/>
                <a:moveTo>
                  <a:pt x="78372" y="34217"/>
                </a:moveTo>
                <a:cubicBezTo>
                  <a:pt x="68481" y="34217"/>
                  <a:pt x="60449" y="42248"/>
                  <a:pt x="60449" y="52140"/>
                </a:cubicBezTo>
                <a:cubicBezTo>
                  <a:pt x="60449" y="62032"/>
                  <a:pt x="68481" y="70063"/>
                  <a:pt x="78372" y="70063"/>
                </a:cubicBezTo>
                <a:cubicBezTo>
                  <a:pt x="88264" y="70063"/>
                  <a:pt x="96296" y="62032"/>
                  <a:pt x="96296" y="52140"/>
                </a:cubicBezTo>
                <a:cubicBezTo>
                  <a:pt x="96296" y="42248"/>
                  <a:pt x="88264" y="34217"/>
                  <a:pt x="78372" y="34217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7" name="Text 5"/>
          <p:cNvSpPr/>
          <p:nvPr/>
        </p:nvSpPr>
        <p:spPr>
          <a:xfrm>
            <a:off x="563109" y="2405270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Content Machine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63109" y="2752868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Ideas → drafts → weekly content plan. Automated trend pulling, hook generation, and editorial calendar management.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3109" y="3728857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10" name="Shape 8"/>
          <p:cNvSpPr/>
          <p:nvPr/>
        </p:nvSpPr>
        <p:spPr>
          <a:xfrm>
            <a:off x="580489" y="3897443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1" name="Text 9"/>
          <p:cNvSpPr/>
          <p:nvPr/>
        </p:nvSpPr>
        <p:spPr>
          <a:xfrm>
            <a:off x="784703" y="3871373"/>
            <a:ext cx="1651091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3-5x faster content creation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51884" y="1567559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4463919" y="1779594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602958" y="1918633"/>
            <a:ext cx="208559" cy="208559"/>
          </a:xfrm>
          <a:custGeom>
            <a:avLst/>
            <a:gdLst/>
            <a:ahLst/>
            <a:cxnLst/>
            <a:rect l="l" t="t" r="r" b="b"/>
            <a:pathLst>
              <a:path w="208559" h="208559">
                <a:moveTo>
                  <a:pt x="62038" y="24440"/>
                </a:moveTo>
                <a:cubicBezTo>
                  <a:pt x="80857" y="-8147"/>
                  <a:pt x="127905" y="-8147"/>
                  <a:pt x="146724" y="24440"/>
                </a:cubicBezTo>
                <a:lnTo>
                  <a:pt x="161918" y="50755"/>
                </a:lnTo>
                <a:lnTo>
                  <a:pt x="173202" y="44237"/>
                </a:lnTo>
                <a:cubicBezTo>
                  <a:pt x="176623" y="42241"/>
                  <a:pt x="180900" y="42526"/>
                  <a:pt x="184037" y="44930"/>
                </a:cubicBezTo>
                <a:cubicBezTo>
                  <a:pt x="187173" y="47333"/>
                  <a:pt x="188558" y="51406"/>
                  <a:pt x="187540" y="55235"/>
                </a:cubicBezTo>
                <a:lnTo>
                  <a:pt x="177967" y="90837"/>
                </a:lnTo>
                <a:cubicBezTo>
                  <a:pt x="176583" y="96051"/>
                  <a:pt x="171206" y="99147"/>
                  <a:pt x="165992" y="97762"/>
                </a:cubicBezTo>
                <a:lnTo>
                  <a:pt x="130390" y="88230"/>
                </a:lnTo>
                <a:cubicBezTo>
                  <a:pt x="126561" y="87212"/>
                  <a:pt x="123750" y="83994"/>
                  <a:pt x="123221" y="80083"/>
                </a:cubicBezTo>
                <a:cubicBezTo>
                  <a:pt x="122691" y="76173"/>
                  <a:pt x="124606" y="72303"/>
                  <a:pt x="128027" y="70348"/>
                </a:cubicBezTo>
                <a:lnTo>
                  <a:pt x="139311" y="63830"/>
                </a:lnTo>
                <a:lnTo>
                  <a:pt x="124117" y="37516"/>
                </a:lnTo>
                <a:cubicBezTo>
                  <a:pt x="115318" y="22322"/>
                  <a:pt x="93403" y="22322"/>
                  <a:pt x="84605" y="37516"/>
                </a:cubicBezTo>
                <a:lnTo>
                  <a:pt x="82446" y="41223"/>
                </a:lnTo>
                <a:cubicBezTo>
                  <a:pt x="78861" y="47455"/>
                  <a:pt x="70877" y="49573"/>
                  <a:pt x="64645" y="45989"/>
                </a:cubicBezTo>
                <a:cubicBezTo>
                  <a:pt x="58413" y="42404"/>
                  <a:pt x="56295" y="34420"/>
                  <a:pt x="59879" y="28147"/>
                </a:cubicBezTo>
                <a:lnTo>
                  <a:pt x="62038" y="24440"/>
                </a:lnTo>
                <a:close/>
                <a:moveTo>
                  <a:pt x="183181" y="113689"/>
                </a:moveTo>
                <a:cubicBezTo>
                  <a:pt x="189414" y="110104"/>
                  <a:pt x="197398" y="112223"/>
                  <a:pt x="200982" y="118455"/>
                </a:cubicBezTo>
                <a:lnTo>
                  <a:pt x="203141" y="122162"/>
                </a:lnTo>
                <a:cubicBezTo>
                  <a:pt x="221960" y="154749"/>
                  <a:pt x="198457" y="195483"/>
                  <a:pt x="160818" y="195483"/>
                </a:cubicBezTo>
                <a:lnTo>
                  <a:pt x="130431" y="195483"/>
                </a:lnTo>
                <a:lnTo>
                  <a:pt x="130431" y="208518"/>
                </a:lnTo>
                <a:cubicBezTo>
                  <a:pt x="130431" y="212469"/>
                  <a:pt x="128068" y="216054"/>
                  <a:pt x="124402" y="217561"/>
                </a:cubicBezTo>
                <a:cubicBezTo>
                  <a:pt x="120736" y="219068"/>
                  <a:pt x="116540" y="218254"/>
                  <a:pt x="113730" y="215443"/>
                </a:cubicBezTo>
                <a:lnTo>
                  <a:pt x="87660" y="189373"/>
                </a:lnTo>
                <a:cubicBezTo>
                  <a:pt x="83831" y="185544"/>
                  <a:pt x="83831" y="179352"/>
                  <a:pt x="87660" y="175564"/>
                </a:cubicBezTo>
                <a:lnTo>
                  <a:pt x="113730" y="149494"/>
                </a:lnTo>
                <a:cubicBezTo>
                  <a:pt x="116540" y="146684"/>
                  <a:pt x="120736" y="145869"/>
                  <a:pt x="124402" y="147376"/>
                </a:cubicBezTo>
                <a:cubicBezTo>
                  <a:pt x="128068" y="148883"/>
                  <a:pt x="130431" y="152468"/>
                  <a:pt x="130431" y="156419"/>
                </a:cubicBezTo>
                <a:lnTo>
                  <a:pt x="130431" y="169454"/>
                </a:lnTo>
                <a:lnTo>
                  <a:pt x="160818" y="169454"/>
                </a:lnTo>
                <a:cubicBezTo>
                  <a:pt x="178375" y="169454"/>
                  <a:pt x="189373" y="150431"/>
                  <a:pt x="180574" y="135237"/>
                </a:cubicBezTo>
                <a:lnTo>
                  <a:pt x="178416" y="131531"/>
                </a:lnTo>
                <a:cubicBezTo>
                  <a:pt x="174831" y="125298"/>
                  <a:pt x="176949" y="117314"/>
                  <a:pt x="183181" y="113730"/>
                </a:cubicBezTo>
                <a:close/>
                <a:moveTo>
                  <a:pt x="20774" y="95888"/>
                </a:moveTo>
                <a:lnTo>
                  <a:pt x="9491" y="89371"/>
                </a:lnTo>
                <a:cubicBezTo>
                  <a:pt x="6069" y="87375"/>
                  <a:pt x="4155" y="83546"/>
                  <a:pt x="4684" y="79635"/>
                </a:cubicBezTo>
                <a:cubicBezTo>
                  <a:pt x="5214" y="75725"/>
                  <a:pt x="8025" y="72507"/>
                  <a:pt x="11854" y="71488"/>
                </a:cubicBezTo>
                <a:lnTo>
                  <a:pt x="47455" y="61916"/>
                </a:lnTo>
                <a:cubicBezTo>
                  <a:pt x="52669" y="60531"/>
                  <a:pt x="58046" y="63627"/>
                  <a:pt x="59431" y="68841"/>
                </a:cubicBezTo>
                <a:lnTo>
                  <a:pt x="68963" y="104442"/>
                </a:lnTo>
                <a:cubicBezTo>
                  <a:pt x="69981" y="108271"/>
                  <a:pt x="68596" y="112304"/>
                  <a:pt x="65460" y="114748"/>
                </a:cubicBezTo>
                <a:cubicBezTo>
                  <a:pt x="62323" y="117192"/>
                  <a:pt x="58046" y="117437"/>
                  <a:pt x="54624" y="115441"/>
                </a:cubicBezTo>
                <a:lnTo>
                  <a:pt x="43341" y="108923"/>
                </a:lnTo>
                <a:lnTo>
                  <a:pt x="28147" y="135237"/>
                </a:lnTo>
                <a:cubicBezTo>
                  <a:pt x="19349" y="150431"/>
                  <a:pt x="30347" y="169454"/>
                  <a:pt x="47903" y="169454"/>
                </a:cubicBezTo>
                <a:lnTo>
                  <a:pt x="52221" y="169454"/>
                </a:lnTo>
                <a:cubicBezTo>
                  <a:pt x="59431" y="169454"/>
                  <a:pt x="65256" y="175279"/>
                  <a:pt x="65256" y="182489"/>
                </a:cubicBezTo>
                <a:cubicBezTo>
                  <a:pt x="65256" y="189699"/>
                  <a:pt x="59431" y="195524"/>
                  <a:pt x="52221" y="195524"/>
                </a:cubicBezTo>
                <a:lnTo>
                  <a:pt x="47903" y="195524"/>
                </a:lnTo>
                <a:cubicBezTo>
                  <a:pt x="10306" y="195524"/>
                  <a:pt x="-13198" y="154790"/>
                  <a:pt x="5621" y="122202"/>
                </a:cubicBezTo>
                <a:lnTo>
                  <a:pt x="20774" y="95888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5" name="Text 13"/>
          <p:cNvSpPr/>
          <p:nvPr/>
        </p:nvSpPr>
        <p:spPr>
          <a:xfrm>
            <a:off x="4463919" y="2405270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Repurpose Engine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463919" y="2752868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YouTube → Reels/Shorts/TikTok. Auto-generated captions, titles, and thumbnail concepts. One video becomes 10 assets.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463919" y="3728857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18" name="Shape 16"/>
          <p:cNvSpPr/>
          <p:nvPr/>
        </p:nvSpPr>
        <p:spPr>
          <a:xfrm>
            <a:off x="4481299" y="3897443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9" name="Text 17"/>
          <p:cNvSpPr/>
          <p:nvPr/>
        </p:nvSpPr>
        <p:spPr>
          <a:xfrm>
            <a:off x="4685512" y="3871373"/>
            <a:ext cx="1320872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10x content multiplier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152694" y="1567559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8364729" y="1779594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8490733" y="1918633"/>
            <a:ext cx="234629" cy="208559"/>
          </a:xfrm>
          <a:custGeom>
            <a:avLst/>
            <a:gdLst/>
            <a:ahLst/>
            <a:cxnLst/>
            <a:rect l="l" t="t" r="r" b="b"/>
            <a:pathLst>
              <a:path w="234629" h="208559">
                <a:moveTo>
                  <a:pt x="156419" y="58657"/>
                </a:moveTo>
                <a:cubicBezTo>
                  <a:pt x="156419" y="98251"/>
                  <a:pt x="121388" y="130349"/>
                  <a:pt x="78210" y="130349"/>
                </a:cubicBezTo>
                <a:cubicBezTo>
                  <a:pt x="67334" y="130349"/>
                  <a:pt x="56987" y="128313"/>
                  <a:pt x="47577" y="124646"/>
                </a:cubicBezTo>
                <a:lnTo>
                  <a:pt x="14338" y="142244"/>
                </a:lnTo>
                <a:cubicBezTo>
                  <a:pt x="10550" y="144240"/>
                  <a:pt x="5906" y="143547"/>
                  <a:pt x="2851" y="140533"/>
                </a:cubicBezTo>
                <a:cubicBezTo>
                  <a:pt x="-204" y="137518"/>
                  <a:pt x="-896" y="132834"/>
                  <a:pt x="1141" y="129046"/>
                </a:cubicBezTo>
                <a:lnTo>
                  <a:pt x="15642" y="101672"/>
                </a:lnTo>
                <a:cubicBezTo>
                  <a:pt x="5825" y="89697"/>
                  <a:pt x="0" y="74788"/>
                  <a:pt x="0" y="58657"/>
                </a:cubicBezTo>
                <a:cubicBezTo>
                  <a:pt x="0" y="19064"/>
                  <a:pt x="35031" y="-13035"/>
                  <a:pt x="78210" y="-13035"/>
                </a:cubicBezTo>
                <a:cubicBezTo>
                  <a:pt x="121388" y="-13035"/>
                  <a:pt x="156419" y="19064"/>
                  <a:pt x="156419" y="58657"/>
                </a:cubicBezTo>
                <a:close/>
                <a:moveTo>
                  <a:pt x="156419" y="208559"/>
                </a:moveTo>
                <a:cubicBezTo>
                  <a:pt x="118088" y="208559"/>
                  <a:pt x="86193" y="183263"/>
                  <a:pt x="79513" y="149902"/>
                </a:cubicBezTo>
                <a:cubicBezTo>
                  <a:pt x="128394" y="149291"/>
                  <a:pt x="170880" y="114504"/>
                  <a:pt x="175564" y="67334"/>
                </a:cubicBezTo>
                <a:cubicBezTo>
                  <a:pt x="209496" y="75154"/>
                  <a:pt x="234629" y="103302"/>
                  <a:pt x="234629" y="136867"/>
                </a:cubicBezTo>
                <a:cubicBezTo>
                  <a:pt x="234629" y="152997"/>
                  <a:pt x="228804" y="167906"/>
                  <a:pt x="218987" y="179882"/>
                </a:cubicBezTo>
                <a:lnTo>
                  <a:pt x="233488" y="207255"/>
                </a:lnTo>
                <a:cubicBezTo>
                  <a:pt x="235484" y="211044"/>
                  <a:pt x="234792" y="215687"/>
                  <a:pt x="231777" y="218742"/>
                </a:cubicBezTo>
                <a:cubicBezTo>
                  <a:pt x="228763" y="221797"/>
                  <a:pt x="224079" y="222490"/>
                  <a:pt x="220290" y="220453"/>
                </a:cubicBezTo>
                <a:lnTo>
                  <a:pt x="187051" y="202856"/>
                </a:lnTo>
                <a:cubicBezTo>
                  <a:pt x="177642" y="206522"/>
                  <a:pt x="167295" y="208559"/>
                  <a:pt x="156419" y="208559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3" name="Text 21"/>
          <p:cNvSpPr/>
          <p:nvPr/>
        </p:nvSpPr>
        <p:spPr>
          <a:xfrm>
            <a:off x="8364729" y="2405270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DM Assistant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364729" y="2752868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Filter, label, auto-reply, escalate. FAQ bots handle common questions. Brand inquiries get flagged instantly.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364729" y="3728857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26" name="Shape 24"/>
          <p:cNvSpPr/>
          <p:nvPr/>
        </p:nvSpPr>
        <p:spPr>
          <a:xfrm>
            <a:off x="8382109" y="3897443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27" name="Text 25"/>
          <p:cNvSpPr/>
          <p:nvPr/>
        </p:nvSpPr>
        <p:spPr>
          <a:xfrm>
            <a:off x="8586323" y="3871373"/>
            <a:ext cx="1590261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missed opportunities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51074" y="4472718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563109" y="4684753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89113" y="4823792"/>
            <a:ext cx="234629" cy="208559"/>
          </a:xfrm>
          <a:custGeom>
            <a:avLst/>
            <a:gdLst/>
            <a:ahLst/>
            <a:cxnLst/>
            <a:rect l="l" t="t" r="r" b="b"/>
            <a:pathLst>
              <a:path w="234629" h="208559">
                <a:moveTo>
                  <a:pt x="109534" y="34705"/>
                </a:moveTo>
                <a:lnTo>
                  <a:pt x="62038" y="87497"/>
                </a:lnTo>
                <a:cubicBezTo>
                  <a:pt x="60164" y="89574"/>
                  <a:pt x="60246" y="92792"/>
                  <a:pt x="62242" y="94788"/>
                </a:cubicBezTo>
                <a:cubicBezTo>
                  <a:pt x="74666" y="107212"/>
                  <a:pt x="94829" y="107212"/>
                  <a:pt x="107253" y="94788"/>
                </a:cubicBezTo>
                <a:lnTo>
                  <a:pt x="120206" y="81835"/>
                </a:lnTo>
                <a:cubicBezTo>
                  <a:pt x="121917" y="80124"/>
                  <a:pt x="124076" y="79187"/>
                  <a:pt x="126276" y="79024"/>
                </a:cubicBezTo>
                <a:cubicBezTo>
                  <a:pt x="129046" y="78780"/>
                  <a:pt x="131897" y="79717"/>
                  <a:pt x="134015" y="81835"/>
                </a:cubicBezTo>
                <a:lnTo>
                  <a:pt x="205952" y="153160"/>
                </a:lnTo>
                <a:lnTo>
                  <a:pt x="234629" y="130349"/>
                </a:lnTo>
                <a:lnTo>
                  <a:pt x="234629" y="13035"/>
                </a:lnTo>
                <a:lnTo>
                  <a:pt x="189006" y="39105"/>
                </a:lnTo>
                <a:lnTo>
                  <a:pt x="179312" y="32628"/>
                </a:lnTo>
                <a:cubicBezTo>
                  <a:pt x="172876" y="28351"/>
                  <a:pt x="165340" y="26070"/>
                  <a:pt x="157600" y="26070"/>
                </a:cubicBezTo>
                <a:lnTo>
                  <a:pt x="128924" y="26070"/>
                </a:lnTo>
                <a:cubicBezTo>
                  <a:pt x="128475" y="26070"/>
                  <a:pt x="127987" y="26070"/>
                  <a:pt x="127539" y="26111"/>
                </a:cubicBezTo>
                <a:cubicBezTo>
                  <a:pt x="120655" y="26477"/>
                  <a:pt x="114178" y="29573"/>
                  <a:pt x="109534" y="34705"/>
                </a:cubicBezTo>
                <a:close/>
                <a:moveTo>
                  <a:pt x="47496" y="74421"/>
                </a:moveTo>
                <a:lnTo>
                  <a:pt x="91000" y="26070"/>
                </a:lnTo>
                <a:lnTo>
                  <a:pt x="74869" y="26070"/>
                </a:lnTo>
                <a:cubicBezTo>
                  <a:pt x="64482" y="26070"/>
                  <a:pt x="54543" y="30184"/>
                  <a:pt x="47211" y="37516"/>
                </a:cubicBezTo>
                <a:lnTo>
                  <a:pt x="45622" y="39105"/>
                </a:lnTo>
                <a:lnTo>
                  <a:pt x="0" y="13035"/>
                </a:lnTo>
                <a:lnTo>
                  <a:pt x="0" y="130349"/>
                </a:lnTo>
                <a:lnTo>
                  <a:pt x="63708" y="183426"/>
                </a:lnTo>
                <a:cubicBezTo>
                  <a:pt x="73077" y="191247"/>
                  <a:pt x="84890" y="195524"/>
                  <a:pt x="97069" y="195524"/>
                </a:cubicBezTo>
                <a:lnTo>
                  <a:pt x="103465" y="195524"/>
                </a:lnTo>
                <a:lnTo>
                  <a:pt x="100613" y="192672"/>
                </a:lnTo>
                <a:cubicBezTo>
                  <a:pt x="96784" y="188843"/>
                  <a:pt x="96784" y="182652"/>
                  <a:pt x="100613" y="178864"/>
                </a:cubicBezTo>
                <a:cubicBezTo>
                  <a:pt x="104442" y="175075"/>
                  <a:pt x="110634" y="175035"/>
                  <a:pt x="114422" y="178864"/>
                </a:cubicBezTo>
                <a:lnTo>
                  <a:pt x="131123" y="195565"/>
                </a:lnTo>
                <a:lnTo>
                  <a:pt x="134789" y="195565"/>
                </a:lnTo>
                <a:cubicBezTo>
                  <a:pt x="142569" y="195565"/>
                  <a:pt x="150187" y="193813"/>
                  <a:pt x="157112" y="190554"/>
                </a:cubicBezTo>
                <a:lnTo>
                  <a:pt x="146236" y="179638"/>
                </a:lnTo>
                <a:cubicBezTo>
                  <a:pt x="142407" y="175809"/>
                  <a:pt x="142407" y="169617"/>
                  <a:pt x="146236" y="165829"/>
                </a:cubicBezTo>
                <a:cubicBezTo>
                  <a:pt x="150065" y="162040"/>
                  <a:pt x="156256" y="162000"/>
                  <a:pt x="160044" y="165829"/>
                </a:cubicBezTo>
                <a:lnTo>
                  <a:pt x="173079" y="178864"/>
                </a:lnTo>
                <a:lnTo>
                  <a:pt x="180208" y="171735"/>
                </a:lnTo>
                <a:cubicBezTo>
                  <a:pt x="183833" y="168110"/>
                  <a:pt x="184892" y="162855"/>
                  <a:pt x="183304" y="158252"/>
                </a:cubicBezTo>
                <a:lnTo>
                  <a:pt x="127131" y="102528"/>
                </a:lnTo>
                <a:lnTo>
                  <a:pt x="121062" y="108597"/>
                </a:lnTo>
                <a:cubicBezTo>
                  <a:pt x="100980" y="128679"/>
                  <a:pt x="68474" y="128679"/>
                  <a:pt x="48392" y="108597"/>
                </a:cubicBezTo>
                <a:cubicBezTo>
                  <a:pt x="39023" y="99228"/>
                  <a:pt x="38657" y="84197"/>
                  <a:pt x="47496" y="74381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1" name="Text 29"/>
          <p:cNvSpPr/>
          <p:nvPr/>
        </p:nvSpPr>
        <p:spPr>
          <a:xfrm>
            <a:off x="563109" y="5310429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Brand Deal Pipeline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3109" y="5658027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 → rate card → proposal → follow-ups. Complete CRM tracking from inbound inquiry to signed contract.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63109" y="6634016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34" name="Shape 32"/>
          <p:cNvSpPr/>
          <p:nvPr/>
        </p:nvSpPr>
        <p:spPr>
          <a:xfrm>
            <a:off x="580489" y="6802602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5" name="Text 33"/>
          <p:cNvSpPr/>
          <p:nvPr/>
        </p:nvSpPr>
        <p:spPr>
          <a:xfrm>
            <a:off x="784703" y="6776532"/>
            <a:ext cx="126873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2x higher close rates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251884" y="4472718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4463919" y="4684753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4576888" y="4823792"/>
            <a:ext cx="260699" cy="208559"/>
          </a:xfrm>
          <a:custGeom>
            <a:avLst/>
            <a:gdLst/>
            <a:ahLst/>
            <a:cxnLst/>
            <a:rect l="l" t="t" r="r" b="b"/>
            <a:pathLst>
              <a:path w="260699" h="208559">
                <a:moveTo>
                  <a:pt x="130349" y="6517"/>
                </a:moveTo>
                <a:cubicBezTo>
                  <a:pt x="153730" y="6517"/>
                  <a:pt x="172713" y="25500"/>
                  <a:pt x="172713" y="48881"/>
                </a:cubicBezTo>
                <a:cubicBezTo>
                  <a:pt x="172713" y="72262"/>
                  <a:pt x="153730" y="91244"/>
                  <a:pt x="130349" y="91244"/>
                </a:cubicBezTo>
                <a:cubicBezTo>
                  <a:pt x="106968" y="91244"/>
                  <a:pt x="87986" y="72262"/>
                  <a:pt x="87986" y="48881"/>
                </a:cubicBezTo>
                <a:cubicBezTo>
                  <a:pt x="87986" y="25500"/>
                  <a:pt x="106968" y="6517"/>
                  <a:pt x="130349" y="6517"/>
                </a:cubicBezTo>
                <a:close/>
                <a:moveTo>
                  <a:pt x="39105" y="35846"/>
                </a:moveTo>
                <a:cubicBezTo>
                  <a:pt x="55292" y="35846"/>
                  <a:pt x="68433" y="48988"/>
                  <a:pt x="68433" y="65175"/>
                </a:cubicBezTo>
                <a:cubicBezTo>
                  <a:pt x="68433" y="81362"/>
                  <a:pt x="55292" y="94503"/>
                  <a:pt x="39105" y="94503"/>
                </a:cubicBezTo>
                <a:cubicBezTo>
                  <a:pt x="22918" y="94503"/>
                  <a:pt x="9776" y="81362"/>
                  <a:pt x="9776" y="65175"/>
                </a:cubicBezTo>
                <a:cubicBezTo>
                  <a:pt x="9776" y="48988"/>
                  <a:pt x="22918" y="35846"/>
                  <a:pt x="39105" y="35846"/>
                </a:cubicBezTo>
                <a:close/>
                <a:moveTo>
                  <a:pt x="0" y="169454"/>
                </a:moveTo>
                <a:cubicBezTo>
                  <a:pt x="0" y="140655"/>
                  <a:pt x="23341" y="117314"/>
                  <a:pt x="52140" y="117314"/>
                </a:cubicBezTo>
                <a:cubicBezTo>
                  <a:pt x="57354" y="117314"/>
                  <a:pt x="62405" y="118088"/>
                  <a:pt x="67171" y="119514"/>
                </a:cubicBezTo>
                <a:cubicBezTo>
                  <a:pt x="53769" y="134504"/>
                  <a:pt x="45622" y="154301"/>
                  <a:pt x="45622" y="175971"/>
                </a:cubicBezTo>
                <a:lnTo>
                  <a:pt x="45622" y="182489"/>
                </a:lnTo>
                <a:cubicBezTo>
                  <a:pt x="45622" y="187133"/>
                  <a:pt x="46600" y="191532"/>
                  <a:pt x="48351" y="195524"/>
                </a:cubicBezTo>
                <a:lnTo>
                  <a:pt x="13035" y="195524"/>
                </a:lnTo>
                <a:cubicBezTo>
                  <a:pt x="5825" y="195524"/>
                  <a:pt x="0" y="189699"/>
                  <a:pt x="0" y="182489"/>
                </a:cubicBezTo>
                <a:lnTo>
                  <a:pt x="0" y="169454"/>
                </a:lnTo>
                <a:close/>
                <a:moveTo>
                  <a:pt x="212347" y="195524"/>
                </a:moveTo>
                <a:cubicBezTo>
                  <a:pt x="214099" y="191532"/>
                  <a:pt x="215076" y="187133"/>
                  <a:pt x="215076" y="182489"/>
                </a:cubicBezTo>
                <a:lnTo>
                  <a:pt x="215076" y="175971"/>
                </a:lnTo>
                <a:cubicBezTo>
                  <a:pt x="215076" y="154301"/>
                  <a:pt x="206929" y="134504"/>
                  <a:pt x="193528" y="119514"/>
                </a:cubicBezTo>
                <a:cubicBezTo>
                  <a:pt x="198294" y="118088"/>
                  <a:pt x="203345" y="117314"/>
                  <a:pt x="208559" y="117314"/>
                </a:cubicBezTo>
                <a:cubicBezTo>
                  <a:pt x="237358" y="117314"/>
                  <a:pt x="260699" y="140655"/>
                  <a:pt x="260699" y="169454"/>
                </a:cubicBezTo>
                <a:lnTo>
                  <a:pt x="260699" y="182489"/>
                </a:lnTo>
                <a:cubicBezTo>
                  <a:pt x="260699" y="189699"/>
                  <a:pt x="254874" y="195524"/>
                  <a:pt x="247664" y="195524"/>
                </a:cubicBezTo>
                <a:lnTo>
                  <a:pt x="212347" y="195524"/>
                </a:lnTo>
                <a:close/>
                <a:moveTo>
                  <a:pt x="192265" y="65175"/>
                </a:moveTo>
                <a:cubicBezTo>
                  <a:pt x="192265" y="48988"/>
                  <a:pt x="205407" y="35846"/>
                  <a:pt x="221594" y="35846"/>
                </a:cubicBezTo>
                <a:cubicBezTo>
                  <a:pt x="237781" y="35846"/>
                  <a:pt x="250922" y="48988"/>
                  <a:pt x="250922" y="65175"/>
                </a:cubicBezTo>
                <a:cubicBezTo>
                  <a:pt x="250922" y="81362"/>
                  <a:pt x="237781" y="94503"/>
                  <a:pt x="221594" y="94503"/>
                </a:cubicBezTo>
                <a:cubicBezTo>
                  <a:pt x="205407" y="94503"/>
                  <a:pt x="192265" y="81362"/>
                  <a:pt x="192265" y="65175"/>
                </a:cubicBezTo>
                <a:close/>
                <a:moveTo>
                  <a:pt x="65175" y="175971"/>
                </a:moveTo>
                <a:cubicBezTo>
                  <a:pt x="65175" y="139963"/>
                  <a:pt x="94340" y="110797"/>
                  <a:pt x="130349" y="110797"/>
                </a:cubicBezTo>
                <a:cubicBezTo>
                  <a:pt x="166358" y="110797"/>
                  <a:pt x="195524" y="139963"/>
                  <a:pt x="195524" y="175971"/>
                </a:cubicBezTo>
                <a:lnTo>
                  <a:pt x="195524" y="182489"/>
                </a:lnTo>
                <a:cubicBezTo>
                  <a:pt x="195524" y="189699"/>
                  <a:pt x="189699" y="195524"/>
                  <a:pt x="182489" y="195524"/>
                </a:cubicBezTo>
                <a:lnTo>
                  <a:pt x="78210" y="195524"/>
                </a:lnTo>
                <a:cubicBezTo>
                  <a:pt x="71000" y="195524"/>
                  <a:pt x="65175" y="189699"/>
                  <a:pt x="65175" y="182489"/>
                </a:cubicBezTo>
                <a:lnTo>
                  <a:pt x="65175" y="175971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39" name="Text 37"/>
          <p:cNvSpPr/>
          <p:nvPr/>
        </p:nvSpPr>
        <p:spPr>
          <a:xfrm>
            <a:off x="4463919" y="5310429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Community Ops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63919" y="5658027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Welcome messages, resource libraries, event reminders. Keep your community engaged without the manual work.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63919" y="6634016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42" name="Shape 40"/>
          <p:cNvSpPr/>
          <p:nvPr/>
        </p:nvSpPr>
        <p:spPr>
          <a:xfrm>
            <a:off x="4481299" y="6802602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3" name="Text 41"/>
          <p:cNvSpPr/>
          <p:nvPr/>
        </p:nvSpPr>
        <p:spPr>
          <a:xfrm>
            <a:off x="4685512" y="6776532"/>
            <a:ext cx="1312182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5x engagement boost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52694" y="4472718"/>
            <a:ext cx="3682801" cy="2692147"/>
          </a:xfrm>
          <a:custGeom>
            <a:avLst/>
            <a:gdLst/>
            <a:ahLst/>
            <a:cxnLst/>
            <a:rect l="l" t="t" r="r" b="b"/>
            <a:pathLst>
              <a:path w="3682801" h="2692147">
                <a:moveTo>
                  <a:pt x="139049" y="0"/>
                </a:moveTo>
                <a:lnTo>
                  <a:pt x="3543751" y="0"/>
                </a:lnTo>
                <a:cubicBezTo>
                  <a:pt x="3620495" y="0"/>
                  <a:pt x="3682801" y="62306"/>
                  <a:pt x="3682801" y="139049"/>
                </a:cubicBezTo>
                <a:lnTo>
                  <a:pt x="3682801" y="2553097"/>
                </a:lnTo>
                <a:cubicBezTo>
                  <a:pt x="3682801" y="2629841"/>
                  <a:pt x="3620495" y="2692147"/>
                  <a:pt x="3543751" y="2692147"/>
                </a:cubicBezTo>
                <a:lnTo>
                  <a:pt x="139049" y="2692147"/>
                </a:lnTo>
                <a:cubicBezTo>
                  <a:pt x="62306" y="2692147"/>
                  <a:pt x="0" y="2629841"/>
                  <a:pt x="0" y="2553097"/>
                </a:cubicBezTo>
                <a:lnTo>
                  <a:pt x="0" y="139049"/>
                </a:lnTo>
                <a:cubicBezTo>
                  <a:pt x="0" y="62306"/>
                  <a:pt x="62306" y="0"/>
                  <a:pt x="13904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0349" dist="86900" dir="5400000">
              <a:srgbClr val="000000">
                <a:alpha val="10196"/>
              </a:srgbClr>
            </a:outerShdw>
          </a:effectLst>
        </p:spPr>
      </p:sp>
      <p:sp>
        <p:nvSpPr>
          <p:cNvPr id="45" name="Shape 43"/>
          <p:cNvSpPr/>
          <p:nvPr/>
        </p:nvSpPr>
        <p:spPr>
          <a:xfrm>
            <a:off x="8364729" y="4684753"/>
            <a:ext cx="486637" cy="486637"/>
          </a:xfrm>
          <a:custGeom>
            <a:avLst/>
            <a:gdLst/>
            <a:ahLst/>
            <a:cxnLst/>
            <a:rect l="l" t="t" r="r" b="b"/>
            <a:pathLst>
              <a:path w="486637" h="486637">
                <a:moveTo>
                  <a:pt x="104281" y="0"/>
                </a:moveTo>
                <a:lnTo>
                  <a:pt x="382356" y="0"/>
                </a:lnTo>
                <a:cubicBezTo>
                  <a:pt x="439910" y="0"/>
                  <a:pt x="486637" y="46727"/>
                  <a:pt x="486637" y="104281"/>
                </a:cubicBezTo>
                <a:lnTo>
                  <a:pt x="486637" y="382356"/>
                </a:lnTo>
                <a:cubicBezTo>
                  <a:pt x="486637" y="439910"/>
                  <a:pt x="439910" y="486637"/>
                  <a:pt x="382356" y="486637"/>
                </a:cubicBezTo>
                <a:lnTo>
                  <a:pt x="104281" y="486637"/>
                </a:lnTo>
                <a:cubicBezTo>
                  <a:pt x="46727" y="486637"/>
                  <a:pt x="0" y="439910"/>
                  <a:pt x="0" y="382356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503768" y="4823792"/>
            <a:ext cx="208559" cy="208559"/>
          </a:xfrm>
          <a:custGeom>
            <a:avLst/>
            <a:gdLst/>
            <a:ahLst/>
            <a:cxnLst/>
            <a:rect l="l" t="t" r="r" b="b"/>
            <a:pathLst>
              <a:path w="208559" h="208559">
                <a:moveTo>
                  <a:pt x="26070" y="26070"/>
                </a:moveTo>
                <a:cubicBezTo>
                  <a:pt x="26070" y="18860"/>
                  <a:pt x="20245" y="13035"/>
                  <a:pt x="13035" y="13035"/>
                </a:cubicBezTo>
                <a:cubicBezTo>
                  <a:pt x="5825" y="13035"/>
                  <a:pt x="0" y="18860"/>
                  <a:pt x="0" y="26070"/>
                </a:cubicBezTo>
                <a:lnTo>
                  <a:pt x="0" y="162937"/>
                </a:lnTo>
                <a:cubicBezTo>
                  <a:pt x="0" y="180941"/>
                  <a:pt x="14583" y="195524"/>
                  <a:pt x="32587" y="195524"/>
                </a:cubicBezTo>
                <a:lnTo>
                  <a:pt x="195524" y="195524"/>
                </a:lnTo>
                <a:cubicBezTo>
                  <a:pt x="202734" y="195524"/>
                  <a:pt x="208559" y="189699"/>
                  <a:pt x="208559" y="182489"/>
                </a:cubicBezTo>
                <a:cubicBezTo>
                  <a:pt x="208559" y="175279"/>
                  <a:pt x="202734" y="169454"/>
                  <a:pt x="195524" y="169454"/>
                </a:cubicBezTo>
                <a:lnTo>
                  <a:pt x="32587" y="169454"/>
                </a:lnTo>
                <a:cubicBezTo>
                  <a:pt x="29003" y="169454"/>
                  <a:pt x="26070" y="166521"/>
                  <a:pt x="26070" y="162937"/>
                </a:cubicBezTo>
                <a:lnTo>
                  <a:pt x="26070" y="26070"/>
                </a:lnTo>
                <a:close/>
                <a:moveTo>
                  <a:pt x="191695" y="61346"/>
                </a:moveTo>
                <a:cubicBezTo>
                  <a:pt x="196787" y="56254"/>
                  <a:pt x="196787" y="47985"/>
                  <a:pt x="191695" y="42893"/>
                </a:cubicBezTo>
                <a:cubicBezTo>
                  <a:pt x="186603" y="37801"/>
                  <a:pt x="178334" y="37801"/>
                  <a:pt x="173242" y="42893"/>
                </a:cubicBezTo>
                <a:lnTo>
                  <a:pt x="130349" y="85827"/>
                </a:lnTo>
                <a:lnTo>
                  <a:pt x="106968" y="62486"/>
                </a:lnTo>
                <a:cubicBezTo>
                  <a:pt x="101876" y="57394"/>
                  <a:pt x="93607" y="57394"/>
                  <a:pt x="88515" y="62486"/>
                </a:cubicBezTo>
                <a:lnTo>
                  <a:pt x="49411" y="101591"/>
                </a:lnTo>
                <a:cubicBezTo>
                  <a:pt x="44319" y="106683"/>
                  <a:pt x="44319" y="114952"/>
                  <a:pt x="49411" y="120044"/>
                </a:cubicBezTo>
                <a:cubicBezTo>
                  <a:pt x="54502" y="125135"/>
                  <a:pt x="62771" y="125135"/>
                  <a:pt x="67863" y="120044"/>
                </a:cubicBezTo>
                <a:lnTo>
                  <a:pt x="97762" y="90145"/>
                </a:lnTo>
                <a:lnTo>
                  <a:pt x="121143" y="113526"/>
                </a:lnTo>
                <a:cubicBezTo>
                  <a:pt x="126235" y="118618"/>
                  <a:pt x="134504" y="118618"/>
                  <a:pt x="139596" y="113526"/>
                </a:cubicBezTo>
                <a:lnTo>
                  <a:pt x="191736" y="61386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7" name="Text 45"/>
          <p:cNvSpPr/>
          <p:nvPr/>
        </p:nvSpPr>
        <p:spPr>
          <a:xfrm>
            <a:off x="8364729" y="5310429"/>
            <a:ext cx="3345631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Analytics Snapshot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64729" y="5658027"/>
            <a:ext cx="3328251" cy="8342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Weekly performance reports + what to post next. Data-driven recommendations delivered to your inbox.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364729" y="6634016"/>
            <a:ext cx="3258731" cy="6952"/>
          </a:xfrm>
          <a:custGeom>
            <a:avLst/>
            <a:gdLst/>
            <a:ahLst/>
            <a:cxnLst/>
            <a:rect l="l" t="t" r="r" b="b"/>
            <a:pathLst>
              <a:path w="3258731" h="6952">
                <a:moveTo>
                  <a:pt x="0" y="0"/>
                </a:moveTo>
                <a:lnTo>
                  <a:pt x="3258731" y="0"/>
                </a:lnTo>
                <a:lnTo>
                  <a:pt x="3258731" y="6952"/>
                </a:lnTo>
                <a:lnTo>
                  <a:pt x="0" y="6952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50" name="Shape 48"/>
          <p:cNvSpPr/>
          <p:nvPr/>
        </p:nvSpPr>
        <p:spPr>
          <a:xfrm>
            <a:off x="8382109" y="6802602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51" name="Text 49"/>
          <p:cNvSpPr/>
          <p:nvPr/>
        </p:nvSpPr>
        <p:spPr>
          <a:xfrm>
            <a:off x="8586323" y="6776532"/>
            <a:ext cx="1355632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Clear growth roadmap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9799" y="371142"/>
            <a:ext cx="11672402" cy="556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507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Choose Your Growth Engine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5470" y="1076311"/>
            <a:ext cx="11561059" cy="296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3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Cheap price. High leverage. Built for solo creators.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995471" y="1673733"/>
            <a:ext cx="3199240" cy="4730199"/>
          </a:xfrm>
          <a:custGeom>
            <a:avLst/>
            <a:gdLst/>
            <a:ahLst/>
            <a:cxnLst/>
            <a:rect l="l" t="t" r="r" b="b"/>
            <a:pathLst>
              <a:path w="3199240" h="4730199">
                <a:moveTo>
                  <a:pt x="222699" y="0"/>
                </a:moveTo>
                <a:lnTo>
                  <a:pt x="2976541" y="0"/>
                </a:lnTo>
                <a:cubicBezTo>
                  <a:pt x="3099534" y="0"/>
                  <a:pt x="3199240" y="99706"/>
                  <a:pt x="3199240" y="222699"/>
                </a:cubicBezTo>
                <a:lnTo>
                  <a:pt x="3199240" y="4507500"/>
                </a:lnTo>
                <a:cubicBezTo>
                  <a:pt x="3199240" y="4630493"/>
                  <a:pt x="3099534" y="4730199"/>
                  <a:pt x="2976541" y="4730199"/>
                </a:cubicBezTo>
                <a:lnTo>
                  <a:pt x="222699" y="4730199"/>
                </a:lnTo>
                <a:cubicBezTo>
                  <a:pt x="99706" y="4730199"/>
                  <a:pt x="0" y="4630493"/>
                  <a:pt x="0" y="4507500"/>
                </a:cubicBezTo>
                <a:lnTo>
                  <a:pt x="0" y="222699"/>
                </a:lnTo>
                <a:cubicBezTo>
                  <a:pt x="0" y="99788"/>
                  <a:pt x="99788" y="0"/>
                  <a:pt x="2226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9178" dist="92785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296096" y="1974358"/>
            <a:ext cx="2662941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b="1" spc="51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Starter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296096" y="2234157"/>
            <a:ext cx="1215489" cy="445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07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$199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361156" y="2412305"/>
            <a:ext cx="398977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/mo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96096" y="2753755"/>
            <a:ext cx="2672219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Perfect for getting started with one core system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29731" y="3496038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0" name="Text 8"/>
          <p:cNvSpPr/>
          <p:nvPr/>
        </p:nvSpPr>
        <p:spPr>
          <a:xfrm>
            <a:off x="1616205" y="3458924"/>
            <a:ext cx="2347470" cy="723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Choose 20 systems: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Machine OR DM Assistant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29731" y="4368221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10"/>
          <p:cNvSpPr/>
          <p:nvPr/>
        </p:nvSpPr>
        <p:spPr>
          <a:xfrm>
            <a:off x="1616205" y="4331107"/>
            <a:ext cx="1762922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Basic setup &amp; onboarding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329731" y="4757920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4" name="Text 12"/>
          <p:cNvSpPr/>
          <p:nvPr/>
        </p:nvSpPr>
        <p:spPr>
          <a:xfrm>
            <a:off x="1616205" y="4720805"/>
            <a:ext cx="983525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support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296096" y="5322054"/>
            <a:ext cx="2597991" cy="7423"/>
          </a:xfrm>
          <a:custGeom>
            <a:avLst/>
            <a:gdLst/>
            <a:ahLst/>
            <a:cxnLst/>
            <a:rect l="l" t="t" r="r" b="b"/>
            <a:pathLst>
              <a:path w="2597991" h="7423">
                <a:moveTo>
                  <a:pt x="0" y="0"/>
                </a:moveTo>
                <a:lnTo>
                  <a:pt x="2597991" y="0"/>
                </a:lnTo>
                <a:lnTo>
                  <a:pt x="2597991" y="7423"/>
                </a:lnTo>
                <a:lnTo>
                  <a:pt x="0" y="7423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16" name="Shape 14"/>
          <p:cNvSpPr/>
          <p:nvPr/>
        </p:nvSpPr>
        <p:spPr>
          <a:xfrm>
            <a:off x="1296096" y="5548451"/>
            <a:ext cx="2597991" cy="556712"/>
          </a:xfrm>
          <a:custGeom>
            <a:avLst/>
            <a:gdLst/>
            <a:ahLst/>
            <a:cxnLst/>
            <a:rect l="l" t="t" r="r" b="b"/>
            <a:pathLst>
              <a:path w="2597991" h="556712">
                <a:moveTo>
                  <a:pt x="111342" y="0"/>
                </a:moveTo>
                <a:lnTo>
                  <a:pt x="2486648" y="0"/>
                </a:lnTo>
                <a:cubicBezTo>
                  <a:pt x="2548141" y="0"/>
                  <a:pt x="2597991" y="49850"/>
                  <a:pt x="2597991" y="111342"/>
                </a:cubicBezTo>
                <a:lnTo>
                  <a:pt x="2597991" y="445370"/>
                </a:lnTo>
                <a:cubicBezTo>
                  <a:pt x="2597991" y="506863"/>
                  <a:pt x="2548141" y="556712"/>
                  <a:pt x="2486648" y="556712"/>
                </a:cubicBezTo>
                <a:lnTo>
                  <a:pt x="111342" y="556712"/>
                </a:lnTo>
                <a:cubicBezTo>
                  <a:pt x="49850" y="556712"/>
                  <a:pt x="0" y="506863"/>
                  <a:pt x="0" y="445370"/>
                </a:cubicBezTo>
                <a:lnTo>
                  <a:pt x="0" y="111342"/>
                </a:lnTo>
                <a:cubicBezTo>
                  <a:pt x="0" y="49850"/>
                  <a:pt x="49850" y="0"/>
                  <a:pt x="111342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7" name="Text 15"/>
          <p:cNvSpPr/>
          <p:nvPr/>
        </p:nvSpPr>
        <p:spPr>
          <a:xfrm>
            <a:off x="1254342" y="5548451"/>
            <a:ext cx="2681498" cy="556712"/>
          </a:xfrm>
          <a:prstGeom prst="rect">
            <a:avLst/>
          </a:prstGeom>
          <a:noFill/>
          <a:ln/>
        </p:spPr>
        <p:txBody>
          <a:bodyPr wrap="square" lIns="0" tIns="148457" rIns="0" bIns="148457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Started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12679" y="1551534"/>
            <a:ext cx="3201096" cy="4741333"/>
          </a:xfrm>
          <a:custGeom>
            <a:avLst/>
            <a:gdLst/>
            <a:ahLst/>
            <a:cxnLst/>
            <a:rect l="l" t="t" r="r" b="b"/>
            <a:pathLst>
              <a:path w="3201096" h="4741333">
                <a:moveTo>
                  <a:pt x="222700" y="0"/>
                </a:moveTo>
                <a:lnTo>
                  <a:pt x="2978396" y="0"/>
                </a:lnTo>
                <a:cubicBezTo>
                  <a:pt x="3101307" y="0"/>
                  <a:pt x="3201096" y="99789"/>
                  <a:pt x="3201096" y="222700"/>
                </a:cubicBezTo>
                <a:lnTo>
                  <a:pt x="3201096" y="4518633"/>
                </a:lnTo>
                <a:cubicBezTo>
                  <a:pt x="3201096" y="4641627"/>
                  <a:pt x="3101390" y="4741333"/>
                  <a:pt x="2978396" y="4741333"/>
                </a:cubicBezTo>
                <a:lnTo>
                  <a:pt x="222700" y="4741333"/>
                </a:lnTo>
                <a:cubicBezTo>
                  <a:pt x="99789" y="4741333"/>
                  <a:pt x="0" y="4641545"/>
                  <a:pt x="0" y="4518633"/>
                </a:cubicBezTo>
                <a:lnTo>
                  <a:pt x="0" y="222700"/>
                </a:lnTo>
                <a:cubicBezTo>
                  <a:pt x="0" y="99706"/>
                  <a:pt x="99706" y="0"/>
                  <a:pt x="222700" y="0"/>
                </a:cubicBezTo>
                <a:close/>
              </a:path>
            </a:pathLst>
          </a:custGeom>
          <a:solidFill>
            <a:srgbClr val="22C55E"/>
          </a:solidFill>
          <a:ln/>
          <a:effectLst>
            <a:outerShdw sx="100000" sy="100000" kx="0" ky="0" algn="bl" rotWithShape="0" blurRad="231963" dist="185571" dir="540000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429061" y="1395654"/>
            <a:ext cx="1271160" cy="334027"/>
          </a:xfrm>
          <a:custGeom>
            <a:avLst/>
            <a:gdLst/>
            <a:ahLst/>
            <a:cxnLst/>
            <a:rect l="l" t="t" r="r" b="b"/>
            <a:pathLst>
              <a:path w="1271160" h="334027">
                <a:moveTo>
                  <a:pt x="167014" y="0"/>
                </a:moveTo>
                <a:lnTo>
                  <a:pt x="1104146" y="0"/>
                </a:lnTo>
                <a:cubicBezTo>
                  <a:pt x="1196323" y="0"/>
                  <a:pt x="1271160" y="74836"/>
                  <a:pt x="1271160" y="167014"/>
                </a:cubicBezTo>
                <a:lnTo>
                  <a:pt x="1271160" y="167014"/>
                </a:lnTo>
                <a:cubicBezTo>
                  <a:pt x="1271160" y="259191"/>
                  <a:pt x="1196323" y="334027"/>
                  <a:pt x="1104146" y="334027"/>
                </a:cubicBezTo>
                <a:lnTo>
                  <a:pt x="167014" y="334027"/>
                </a:lnTo>
                <a:cubicBezTo>
                  <a:pt x="74836" y="334027"/>
                  <a:pt x="0" y="259191"/>
                  <a:pt x="0" y="167014"/>
                </a:cubicBezTo>
                <a:lnTo>
                  <a:pt x="0" y="167014"/>
                </a:lnTo>
                <a:cubicBezTo>
                  <a:pt x="0" y="74836"/>
                  <a:pt x="74836" y="0"/>
                  <a:pt x="167014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0" name="Text 18"/>
          <p:cNvSpPr/>
          <p:nvPr/>
        </p:nvSpPr>
        <p:spPr>
          <a:xfrm>
            <a:off x="5429061" y="1395654"/>
            <a:ext cx="1336110" cy="334027"/>
          </a:xfrm>
          <a:prstGeom prst="rect">
            <a:avLst/>
          </a:prstGeom>
          <a:noFill/>
          <a:ln/>
        </p:spPr>
        <p:txBody>
          <a:bodyPr wrap="square" lIns="222685" tIns="74228" rIns="222685" bIns="74228" rtlCol="0" anchor="ctr"/>
          <a:lstStyle/>
          <a:p>
            <a:pPr>
              <a:lnSpc>
                <a:spcPct val="120000"/>
              </a:lnSpc>
            </a:pPr>
            <a:r>
              <a:rPr lang="en-US" sz="102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Most Popular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724438" y="1863294"/>
            <a:ext cx="2672219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b="1" spc="51" kern="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Growth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724438" y="2136082"/>
            <a:ext cx="1215489" cy="445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07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$499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842751" y="2323137"/>
            <a:ext cx="398977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dirty="0">
                <a:solidFill>
                  <a:srgbClr val="FFFFFF">
                    <a:alpha val="8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/mo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724438" y="2681661"/>
            <a:ext cx="2681498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sweet spot for serious creators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758072" y="3207754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5060553" y="3168784"/>
            <a:ext cx="2366027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 Machine + Repurpose Engine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758072" y="3870243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5060553" y="3831271"/>
            <a:ext cx="1855708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DM Assistant + Scheduling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758072" y="4279425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5060553" y="4240455"/>
            <a:ext cx="2366027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support + monthly optimization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758072" y="4941914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5060553" y="4902942"/>
            <a:ext cx="1336110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 Snapshot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724438" y="5393777"/>
            <a:ext cx="2607269" cy="7423"/>
          </a:xfrm>
          <a:custGeom>
            <a:avLst/>
            <a:gdLst/>
            <a:ahLst/>
            <a:cxnLst/>
            <a:rect l="l" t="t" r="r" b="b"/>
            <a:pathLst>
              <a:path w="2607269" h="7423">
                <a:moveTo>
                  <a:pt x="0" y="0"/>
                </a:moveTo>
                <a:lnTo>
                  <a:pt x="2607269" y="0"/>
                </a:lnTo>
                <a:lnTo>
                  <a:pt x="2607269" y="7423"/>
                </a:lnTo>
                <a:lnTo>
                  <a:pt x="0" y="7423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4724438" y="5631679"/>
            <a:ext cx="2607269" cy="556712"/>
          </a:xfrm>
          <a:custGeom>
            <a:avLst/>
            <a:gdLst/>
            <a:ahLst/>
            <a:cxnLst/>
            <a:rect l="l" t="t" r="r" b="b"/>
            <a:pathLst>
              <a:path w="2607269" h="556712">
                <a:moveTo>
                  <a:pt x="111342" y="0"/>
                </a:moveTo>
                <a:lnTo>
                  <a:pt x="2495927" y="0"/>
                </a:lnTo>
                <a:cubicBezTo>
                  <a:pt x="2557420" y="0"/>
                  <a:pt x="2607269" y="49850"/>
                  <a:pt x="2607269" y="111342"/>
                </a:cubicBezTo>
                <a:lnTo>
                  <a:pt x="2607269" y="445370"/>
                </a:lnTo>
                <a:cubicBezTo>
                  <a:pt x="2607269" y="506863"/>
                  <a:pt x="2557420" y="556712"/>
                  <a:pt x="2495927" y="556712"/>
                </a:cubicBezTo>
                <a:lnTo>
                  <a:pt x="111342" y="556712"/>
                </a:lnTo>
                <a:cubicBezTo>
                  <a:pt x="49850" y="556712"/>
                  <a:pt x="0" y="506863"/>
                  <a:pt x="0" y="445370"/>
                </a:cubicBezTo>
                <a:lnTo>
                  <a:pt x="0" y="111342"/>
                </a:lnTo>
                <a:cubicBezTo>
                  <a:pt x="0" y="49850"/>
                  <a:pt x="49850" y="0"/>
                  <a:pt x="11134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4682684" y="5631679"/>
            <a:ext cx="2690776" cy="556712"/>
          </a:xfrm>
          <a:prstGeom prst="rect">
            <a:avLst/>
          </a:prstGeom>
          <a:noFill/>
          <a:ln/>
        </p:spPr>
        <p:txBody>
          <a:bodyPr wrap="square" lIns="0" tIns="148457" rIns="0" bIns="148457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Growing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997636" y="1673733"/>
            <a:ext cx="3199240" cy="4730199"/>
          </a:xfrm>
          <a:custGeom>
            <a:avLst/>
            <a:gdLst/>
            <a:ahLst/>
            <a:cxnLst/>
            <a:rect l="l" t="t" r="r" b="b"/>
            <a:pathLst>
              <a:path w="3199240" h="4730199">
                <a:moveTo>
                  <a:pt x="222699" y="0"/>
                </a:moveTo>
                <a:lnTo>
                  <a:pt x="2976541" y="0"/>
                </a:lnTo>
                <a:cubicBezTo>
                  <a:pt x="3099534" y="0"/>
                  <a:pt x="3199240" y="99706"/>
                  <a:pt x="3199240" y="222699"/>
                </a:cubicBezTo>
                <a:lnTo>
                  <a:pt x="3199240" y="4507500"/>
                </a:lnTo>
                <a:cubicBezTo>
                  <a:pt x="3199240" y="4630493"/>
                  <a:pt x="3099534" y="4730199"/>
                  <a:pt x="2976541" y="4730199"/>
                </a:cubicBezTo>
                <a:lnTo>
                  <a:pt x="222699" y="4730199"/>
                </a:lnTo>
                <a:cubicBezTo>
                  <a:pt x="99706" y="4730199"/>
                  <a:pt x="0" y="4630493"/>
                  <a:pt x="0" y="4507500"/>
                </a:cubicBezTo>
                <a:lnTo>
                  <a:pt x="0" y="222699"/>
                </a:lnTo>
                <a:cubicBezTo>
                  <a:pt x="0" y="99788"/>
                  <a:pt x="99788" y="0"/>
                  <a:pt x="2226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F3F4F6"/>
            </a:solidFill>
            <a:prstDash val="solid"/>
          </a:ln>
          <a:effectLst>
            <a:outerShdw sx="100000" sy="100000" kx="0" ky="0" algn="bl" rotWithShape="0" blurRad="139178" dist="92785" dir="5400000">
              <a:srgbClr val="000000">
                <a:alpha val="10196"/>
              </a:srgbClr>
            </a:outerShdw>
          </a:effectLst>
        </p:spPr>
      </p:sp>
      <p:sp>
        <p:nvSpPr>
          <p:cNvPr id="37" name="Text 35"/>
          <p:cNvSpPr/>
          <p:nvPr/>
        </p:nvSpPr>
        <p:spPr>
          <a:xfrm>
            <a:off x="8298262" y="1974358"/>
            <a:ext cx="2662941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b="1" spc="51" kern="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98262" y="2234157"/>
            <a:ext cx="1215489" cy="445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07" b="1" dirty="0">
                <a:solidFill>
                  <a:srgbClr val="0F172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$999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363322" y="2412305"/>
            <a:ext cx="398977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dirty="0">
                <a:solidFill>
                  <a:srgbClr val="64748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/mo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98262" y="2753755"/>
            <a:ext cx="2672219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Complete automation suite for scaling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331896" y="3254796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2" name="Text 40"/>
          <p:cNvSpPr/>
          <p:nvPr/>
        </p:nvSpPr>
        <p:spPr>
          <a:xfrm>
            <a:off x="8618371" y="3217682"/>
            <a:ext cx="1456731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Everything in Growth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31896" y="3644495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4" name="Text 42"/>
          <p:cNvSpPr/>
          <p:nvPr/>
        </p:nvSpPr>
        <p:spPr>
          <a:xfrm>
            <a:off x="8618371" y="3607381"/>
            <a:ext cx="1762922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Brand Deal Pipeline CRM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331896" y="4034194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6" name="Text 44"/>
          <p:cNvSpPr/>
          <p:nvPr/>
        </p:nvSpPr>
        <p:spPr>
          <a:xfrm>
            <a:off x="8618371" y="3997079"/>
            <a:ext cx="1911379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 Ops automation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331896" y="4423892"/>
            <a:ext cx="146137" cy="167014"/>
          </a:xfrm>
          <a:custGeom>
            <a:avLst/>
            <a:gdLst/>
            <a:ahLst/>
            <a:cxnLst/>
            <a:rect l="l" t="t" r="r" b="b"/>
            <a:pathLst>
              <a:path w="146137" h="167014">
                <a:moveTo>
                  <a:pt x="141831" y="22867"/>
                </a:moveTo>
                <a:cubicBezTo>
                  <a:pt x="146496" y="26259"/>
                  <a:pt x="147540" y="32783"/>
                  <a:pt x="144147" y="37448"/>
                </a:cubicBezTo>
                <a:lnTo>
                  <a:pt x="60640" y="152270"/>
                </a:lnTo>
                <a:cubicBezTo>
                  <a:pt x="58846" y="154749"/>
                  <a:pt x="56074" y="156282"/>
                  <a:pt x="53007" y="156543"/>
                </a:cubicBezTo>
                <a:cubicBezTo>
                  <a:pt x="49941" y="156804"/>
                  <a:pt x="46973" y="155662"/>
                  <a:pt x="44820" y="153509"/>
                </a:cubicBezTo>
                <a:lnTo>
                  <a:pt x="3066" y="111756"/>
                </a:lnTo>
                <a:cubicBezTo>
                  <a:pt x="-1011" y="107678"/>
                  <a:pt x="-1011" y="101056"/>
                  <a:pt x="3066" y="96979"/>
                </a:cubicBezTo>
                <a:cubicBezTo>
                  <a:pt x="7144" y="92901"/>
                  <a:pt x="13766" y="92901"/>
                  <a:pt x="17843" y="96979"/>
                </a:cubicBezTo>
                <a:lnTo>
                  <a:pt x="50952" y="130088"/>
                </a:lnTo>
                <a:lnTo>
                  <a:pt x="127283" y="25150"/>
                </a:lnTo>
                <a:cubicBezTo>
                  <a:pt x="130675" y="20485"/>
                  <a:pt x="137199" y="19441"/>
                  <a:pt x="141864" y="22834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48" name="Text 46"/>
          <p:cNvSpPr/>
          <p:nvPr/>
        </p:nvSpPr>
        <p:spPr>
          <a:xfrm>
            <a:off x="8618371" y="4386778"/>
            <a:ext cx="2226849" cy="2412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White-glove setup + optimization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98262" y="5322054"/>
            <a:ext cx="2597991" cy="7423"/>
          </a:xfrm>
          <a:custGeom>
            <a:avLst/>
            <a:gdLst/>
            <a:ahLst/>
            <a:cxnLst/>
            <a:rect l="l" t="t" r="r" b="b"/>
            <a:pathLst>
              <a:path w="2597991" h="7423">
                <a:moveTo>
                  <a:pt x="0" y="0"/>
                </a:moveTo>
                <a:lnTo>
                  <a:pt x="2597991" y="0"/>
                </a:lnTo>
                <a:lnTo>
                  <a:pt x="2597991" y="7423"/>
                </a:lnTo>
                <a:lnTo>
                  <a:pt x="0" y="7423"/>
                </a:lnTo>
                <a:lnTo>
                  <a:pt x="0" y="0"/>
                </a:ln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50" name="Shape 48"/>
          <p:cNvSpPr/>
          <p:nvPr/>
        </p:nvSpPr>
        <p:spPr>
          <a:xfrm>
            <a:off x="8298262" y="5548451"/>
            <a:ext cx="2597991" cy="556712"/>
          </a:xfrm>
          <a:custGeom>
            <a:avLst/>
            <a:gdLst/>
            <a:ahLst/>
            <a:cxnLst/>
            <a:rect l="l" t="t" r="r" b="b"/>
            <a:pathLst>
              <a:path w="2597991" h="556712">
                <a:moveTo>
                  <a:pt x="111342" y="0"/>
                </a:moveTo>
                <a:lnTo>
                  <a:pt x="2486648" y="0"/>
                </a:lnTo>
                <a:cubicBezTo>
                  <a:pt x="2548141" y="0"/>
                  <a:pt x="2597991" y="49850"/>
                  <a:pt x="2597991" y="111342"/>
                </a:cubicBezTo>
                <a:lnTo>
                  <a:pt x="2597991" y="445370"/>
                </a:lnTo>
                <a:cubicBezTo>
                  <a:pt x="2597991" y="506863"/>
                  <a:pt x="2548141" y="556712"/>
                  <a:pt x="2486648" y="556712"/>
                </a:cubicBezTo>
                <a:lnTo>
                  <a:pt x="111342" y="556712"/>
                </a:lnTo>
                <a:cubicBezTo>
                  <a:pt x="49850" y="556712"/>
                  <a:pt x="0" y="506863"/>
                  <a:pt x="0" y="445370"/>
                </a:cubicBezTo>
                <a:lnTo>
                  <a:pt x="0" y="111342"/>
                </a:lnTo>
                <a:cubicBezTo>
                  <a:pt x="0" y="49850"/>
                  <a:pt x="49850" y="0"/>
                  <a:pt x="111342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1" name="Text 49"/>
          <p:cNvSpPr/>
          <p:nvPr/>
        </p:nvSpPr>
        <p:spPr>
          <a:xfrm>
            <a:off x="8256508" y="5548451"/>
            <a:ext cx="2681498" cy="556712"/>
          </a:xfrm>
          <a:prstGeom prst="rect">
            <a:avLst/>
          </a:prstGeom>
          <a:noFill/>
          <a:ln/>
        </p:spPr>
        <p:txBody>
          <a:bodyPr wrap="square" lIns="0" tIns="148457" rIns="0" bIns="148457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 Pro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334027" y="6632184"/>
            <a:ext cx="11523945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9" b="1" dirty="0">
                <a:solidFill>
                  <a:srgbClr val="22C55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pPr algn="ctr">
              <a:lnSpc>
                <a:spcPct val="130000"/>
              </a:lnSpc>
            </a:pPr>
            <a:r>
              <a:rPr lang="en-US" sz="1169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Built for solo creators. No complex setup. Cancel anytime.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9474a6aba27c0c6a1e53106ad83301cf90f68b14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tretch>
            <a:fillRect/>
          </a:stretch>
        </p:blipFill>
        <p:spPr>
          <a:xfrm>
            <a:off x="0" y="0"/>
            <a:ext cx="12192000" cy="6912892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912892"/>
          </a:xfrm>
          <a:custGeom>
            <a:avLst/>
            <a:gdLst/>
            <a:ahLst/>
            <a:cxnLst/>
            <a:rect l="l" t="t" r="r" b="b"/>
            <a:pathLst>
              <a:path w="12192000" h="6912892">
                <a:moveTo>
                  <a:pt x="0" y="0"/>
                </a:moveTo>
                <a:lnTo>
                  <a:pt x="12192000" y="0"/>
                </a:lnTo>
                <a:lnTo>
                  <a:pt x="12192000" y="6912892"/>
                </a:lnTo>
                <a:lnTo>
                  <a:pt x="0" y="6912892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F172A">
                  <a:alpha val="98000"/>
                </a:srgbClr>
              </a:gs>
              <a:gs pos="50000">
                <a:srgbClr val="0F172A">
                  <a:alpha val="95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1702961" y="2243"/>
            <a:ext cx="8782773" cy="1416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462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Get Your Creator System in 7 Days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787955" y="1645472"/>
            <a:ext cx="8612784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5" dirty="0">
                <a:solidFill>
                  <a:srgbClr val="FFFFFF">
                    <a:alpha val="8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Join hundreds of creators who've automated the busywork and scaled their impact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858179" y="2400859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151101" y="0"/>
                </a:moveTo>
                <a:lnTo>
                  <a:pt x="453304" y="0"/>
                </a:lnTo>
                <a:cubicBezTo>
                  <a:pt x="536700" y="0"/>
                  <a:pt x="604406" y="67706"/>
                  <a:pt x="604406" y="151101"/>
                </a:cubicBezTo>
                <a:lnTo>
                  <a:pt x="604406" y="453304"/>
                </a:lnTo>
                <a:cubicBezTo>
                  <a:pt x="604406" y="536700"/>
                  <a:pt x="536700" y="604406"/>
                  <a:pt x="453304" y="604406"/>
                </a:cubicBezTo>
                <a:lnTo>
                  <a:pt x="151101" y="604406"/>
                </a:lnTo>
                <a:cubicBezTo>
                  <a:pt x="67706" y="604406"/>
                  <a:pt x="0" y="536700"/>
                  <a:pt x="0" y="453304"/>
                </a:cubicBezTo>
                <a:lnTo>
                  <a:pt x="0" y="151101"/>
                </a:lnTo>
                <a:cubicBezTo>
                  <a:pt x="0" y="67650"/>
                  <a:pt x="67650" y="0"/>
                  <a:pt x="151101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3061221" y="2589736"/>
            <a:ext cx="198321" cy="226652"/>
          </a:xfrm>
          <a:custGeom>
            <a:avLst/>
            <a:gdLst/>
            <a:ahLst/>
            <a:cxnLst/>
            <a:rect l="l" t="t" r="r" b="b"/>
            <a:pathLst>
              <a:path w="198321" h="226652">
                <a:moveTo>
                  <a:pt x="149980" y="-4383"/>
                </a:moveTo>
                <a:cubicBezTo>
                  <a:pt x="155248" y="-575"/>
                  <a:pt x="157196" y="6330"/>
                  <a:pt x="154805" y="12351"/>
                </a:cubicBezTo>
                <a:lnTo>
                  <a:pt x="120099" y="99160"/>
                </a:lnTo>
                <a:lnTo>
                  <a:pt x="184155" y="99160"/>
                </a:lnTo>
                <a:cubicBezTo>
                  <a:pt x="190131" y="99160"/>
                  <a:pt x="195443" y="102879"/>
                  <a:pt x="197480" y="108501"/>
                </a:cubicBezTo>
                <a:cubicBezTo>
                  <a:pt x="199516" y="114123"/>
                  <a:pt x="197789" y="120409"/>
                  <a:pt x="193230" y="124216"/>
                </a:cubicBezTo>
                <a:lnTo>
                  <a:pt x="65738" y="230459"/>
                </a:lnTo>
                <a:cubicBezTo>
                  <a:pt x="60736" y="234620"/>
                  <a:pt x="53609" y="234842"/>
                  <a:pt x="48341" y="231035"/>
                </a:cubicBezTo>
                <a:cubicBezTo>
                  <a:pt x="43073" y="227228"/>
                  <a:pt x="41125" y="220322"/>
                  <a:pt x="43515" y="214301"/>
                </a:cubicBezTo>
                <a:lnTo>
                  <a:pt x="78222" y="127492"/>
                </a:lnTo>
                <a:lnTo>
                  <a:pt x="14166" y="127492"/>
                </a:lnTo>
                <a:cubicBezTo>
                  <a:pt x="8190" y="127492"/>
                  <a:pt x="2877" y="123773"/>
                  <a:pt x="841" y="118151"/>
                </a:cubicBezTo>
                <a:cubicBezTo>
                  <a:pt x="-1195" y="112529"/>
                  <a:pt x="531" y="106243"/>
                  <a:pt x="5091" y="102436"/>
                </a:cubicBezTo>
                <a:lnTo>
                  <a:pt x="132583" y="-3807"/>
                </a:lnTo>
                <a:cubicBezTo>
                  <a:pt x="137585" y="-7968"/>
                  <a:pt x="144712" y="-8190"/>
                  <a:pt x="149980" y="-438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8" name="Text 5"/>
          <p:cNvSpPr/>
          <p:nvPr/>
        </p:nvSpPr>
        <p:spPr>
          <a:xfrm>
            <a:off x="1797399" y="3156367"/>
            <a:ext cx="2729270" cy="5288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7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More content output without burnout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806843" y="3760773"/>
            <a:ext cx="2710383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Consistent posting schedule without the 12-hour days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792026" y="2400859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151101" y="0"/>
                </a:moveTo>
                <a:lnTo>
                  <a:pt x="453304" y="0"/>
                </a:lnTo>
                <a:cubicBezTo>
                  <a:pt x="536700" y="0"/>
                  <a:pt x="604406" y="67706"/>
                  <a:pt x="604406" y="151101"/>
                </a:cubicBezTo>
                <a:lnTo>
                  <a:pt x="604406" y="453304"/>
                </a:lnTo>
                <a:cubicBezTo>
                  <a:pt x="604406" y="536700"/>
                  <a:pt x="536700" y="604406"/>
                  <a:pt x="453304" y="604406"/>
                </a:cubicBezTo>
                <a:lnTo>
                  <a:pt x="151101" y="604406"/>
                </a:lnTo>
                <a:cubicBezTo>
                  <a:pt x="67706" y="604406"/>
                  <a:pt x="0" y="536700"/>
                  <a:pt x="0" y="453304"/>
                </a:cubicBezTo>
                <a:lnTo>
                  <a:pt x="0" y="151101"/>
                </a:lnTo>
                <a:cubicBezTo>
                  <a:pt x="0" y="67650"/>
                  <a:pt x="67650" y="0"/>
                  <a:pt x="151101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966737" y="2589736"/>
            <a:ext cx="254984" cy="226652"/>
          </a:xfrm>
          <a:custGeom>
            <a:avLst/>
            <a:gdLst/>
            <a:ahLst/>
            <a:cxnLst/>
            <a:rect l="l" t="t" r="r" b="b"/>
            <a:pathLst>
              <a:path w="254984" h="226652">
                <a:moveTo>
                  <a:pt x="119037" y="37716"/>
                </a:moveTo>
                <a:lnTo>
                  <a:pt x="67420" y="95088"/>
                </a:lnTo>
                <a:cubicBezTo>
                  <a:pt x="65384" y="97345"/>
                  <a:pt x="65472" y="100843"/>
                  <a:pt x="67642" y="103012"/>
                </a:cubicBezTo>
                <a:cubicBezTo>
                  <a:pt x="81143" y="116513"/>
                  <a:pt x="103056" y="116513"/>
                  <a:pt x="116558" y="103012"/>
                </a:cubicBezTo>
                <a:lnTo>
                  <a:pt x="130635" y="88934"/>
                </a:lnTo>
                <a:cubicBezTo>
                  <a:pt x="132494" y="87075"/>
                  <a:pt x="134840" y="86057"/>
                  <a:pt x="137231" y="85880"/>
                </a:cubicBezTo>
                <a:cubicBezTo>
                  <a:pt x="140241" y="85614"/>
                  <a:pt x="143340" y="86632"/>
                  <a:pt x="145642" y="88934"/>
                </a:cubicBezTo>
                <a:lnTo>
                  <a:pt x="223819" y="166448"/>
                </a:lnTo>
                <a:lnTo>
                  <a:pt x="254984" y="141658"/>
                </a:lnTo>
                <a:lnTo>
                  <a:pt x="254984" y="14166"/>
                </a:lnTo>
                <a:lnTo>
                  <a:pt x="205404" y="42497"/>
                </a:lnTo>
                <a:lnTo>
                  <a:pt x="194868" y="35459"/>
                </a:lnTo>
                <a:cubicBezTo>
                  <a:pt x="187873" y="30811"/>
                  <a:pt x="179684" y="28332"/>
                  <a:pt x="171273" y="28332"/>
                </a:cubicBezTo>
                <a:lnTo>
                  <a:pt x="140108" y="28332"/>
                </a:lnTo>
                <a:cubicBezTo>
                  <a:pt x="139621" y="28332"/>
                  <a:pt x="139090" y="28332"/>
                  <a:pt x="138603" y="28376"/>
                </a:cubicBezTo>
                <a:cubicBezTo>
                  <a:pt x="131122" y="28774"/>
                  <a:pt x="124083" y="32139"/>
                  <a:pt x="119037" y="37716"/>
                </a:cubicBezTo>
                <a:close/>
                <a:moveTo>
                  <a:pt x="51616" y="80878"/>
                </a:moveTo>
                <a:lnTo>
                  <a:pt x="98895" y="28332"/>
                </a:lnTo>
                <a:lnTo>
                  <a:pt x="81365" y="28332"/>
                </a:lnTo>
                <a:cubicBezTo>
                  <a:pt x="70076" y="28332"/>
                  <a:pt x="59275" y="32803"/>
                  <a:pt x="51307" y="40771"/>
                </a:cubicBezTo>
                <a:lnTo>
                  <a:pt x="49580" y="42497"/>
                </a:lnTo>
                <a:lnTo>
                  <a:pt x="0" y="14166"/>
                </a:lnTo>
                <a:lnTo>
                  <a:pt x="0" y="141658"/>
                </a:lnTo>
                <a:lnTo>
                  <a:pt x="69235" y="199339"/>
                </a:lnTo>
                <a:cubicBezTo>
                  <a:pt x="79417" y="207838"/>
                  <a:pt x="92255" y="212486"/>
                  <a:pt x="105491" y="212486"/>
                </a:cubicBezTo>
                <a:lnTo>
                  <a:pt x="112441" y="212486"/>
                </a:lnTo>
                <a:lnTo>
                  <a:pt x="109342" y="209388"/>
                </a:lnTo>
                <a:cubicBezTo>
                  <a:pt x="105181" y="205226"/>
                  <a:pt x="105181" y="198498"/>
                  <a:pt x="109342" y="194381"/>
                </a:cubicBezTo>
                <a:cubicBezTo>
                  <a:pt x="113503" y="190264"/>
                  <a:pt x="120232" y="190220"/>
                  <a:pt x="124349" y="194381"/>
                </a:cubicBezTo>
                <a:lnTo>
                  <a:pt x="142499" y="212531"/>
                </a:lnTo>
                <a:lnTo>
                  <a:pt x="146483" y="212531"/>
                </a:lnTo>
                <a:cubicBezTo>
                  <a:pt x="154938" y="212531"/>
                  <a:pt x="163216" y="210627"/>
                  <a:pt x="170742" y="207086"/>
                </a:cubicBezTo>
                <a:lnTo>
                  <a:pt x="158922" y="195222"/>
                </a:lnTo>
                <a:cubicBezTo>
                  <a:pt x="154761" y="191061"/>
                  <a:pt x="154761" y="184332"/>
                  <a:pt x="158922" y="180215"/>
                </a:cubicBezTo>
                <a:cubicBezTo>
                  <a:pt x="163083" y="176098"/>
                  <a:pt x="169812" y="176054"/>
                  <a:pt x="173929" y="180215"/>
                </a:cubicBezTo>
                <a:lnTo>
                  <a:pt x="188095" y="194381"/>
                </a:lnTo>
                <a:lnTo>
                  <a:pt x="195842" y="186634"/>
                </a:lnTo>
                <a:cubicBezTo>
                  <a:pt x="199782" y="182694"/>
                  <a:pt x="200932" y="176984"/>
                  <a:pt x="199206" y="171981"/>
                </a:cubicBezTo>
                <a:lnTo>
                  <a:pt x="138160" y="111423"/>
                </a:lnTo>
                <a:lnTo>
                  <a:pt x="131565" y="118019"/>
                </a:lnTo>
                <a:cubicBezTo>
                  <a:pt x="109740" y="139843"/>
                  <a:pt x="74415" y="139843"/>
                  <a:pt x="52590" y="118019"/>
                </a:cubicBezTo>
                <a:cubicBezTo>
                  <a:pt x="42409" y="107837"/>
                  <a:pt x="42010" y="91502"/>
                  <a:pt x="51616" y="80833"/>
                </a:cubicBez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2" name="Text 9"/>
          <p:cNvSpPr/>
          <p:nvPr/>
        </p:nvSpPr>
        <p:spPr>
          <a:xfrm>
            <a:off x="4731247" y="3156367"/>
            <a:ext cx="2729270" cy="5288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7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Never miss a brand inquiry again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40691" y="3760773"/>
            <a:ext cx="2710383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 opportunity captured, tracked, and followed up automatically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725992" y="2400859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151101" y="0"/>
                </a:moveTo>
                <a:lnTo>
                  <a:pt x="453304" y="0"/>
                </a:lnTo>
                <a:cubicBezTo>
                  <a:pt x="536700" y="0"/>
                  <a:pt x="604406" y="67706"/>
                  <a:pt x="604406" y="151101"/>
                </a:cubicBezTo>
                <a:lnTo>
                  <a:pt x="604406" y="453304"/>
                </a:lnTo>
                <a:cubicBezTo>
                  <a:pt x="604406" y="536700"/>
                  <a:pt x="536700" y="604406"/>
                  <a:pt x="453304" y="604406"/>
                </a:cubicBezTo>
                <a:lnTo>
                  <a:pt x="151101" y="604406"/>
                </a:lnTo>
                <a:cubicBezTo>
                  <a:pt x="67706" y="604406"/>
                  <a:pt x="0" y="536700"/>
                  <a:pt x="0" y="453304"/>
                </a:cubicBezTo>
                <a:lnTo>
                  <a:pt x="0" y="151101"/>
                </a:lnTo>
                <a:cubicBezTo>
                  <a:pt x="0" y="67650"/>
                  <a:pt x="67650" y="0"/>
                  <a:pt x="151101" y="0"/>
                </a:cubicBezTo>
                <a:close/>
              </a:path>
            </a:pathLst>
          </a:custGeom>
          <a:solidFill>
            <a:srgbClr val="22C55E">
              <a:alpha val="2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8914869" y="2589736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28332" y="28332"/>
                </a:moveTo>
                <a:cubicBezTo>
                  <a:pt x="28332" y="20496"/>
                  <a:pt x="22001" y="14166"/>
                  <a:pt x="14166" y="14166"/>
                </a:cubicBezTo>
                <a:cubicBezTo>
                  <a:pt x="6330" y="14166"/>
                  <a:pt x="0" y="20496"/>
                  <a:pt x="0" y="28332"/>
                </a:cubicBezTo>
                <a:lnTo>
                  <a:pt x="0" y="177072"/>
                </a:lnTo>
                <a:cubicBezTo>
                  <a:pt x="0" y="196638"/>
                  <a:pt x="15848" y="212486"/>
                  <a:pt x="35414" y="212486"/>
                </a:cubicBezTo>
                <a:lnTo>
                  <a:pt x="212486" y="212486"/>
                </a:lnTo>
                <a:cubicBezTo>
                  <a:pt x="220322" y="212486"/>
                  <a:pt x="226652" y="206156"/>
                  <a:pt x="226652" y="198321"/>
                </a:cubicBezTo>
                <a:cubicBezTo>
                  <a:pt x="226652" y="190485"/>
                  <a:pt x="220322" y="184155"/>
                  <a:pt x="212486" y="184155"/>
                </a:cubicBezTo>
                <a:lnTo>
                  <a:pt x="35414" y="184155"/>
                </a:lnTo>
                <a:cubicBezTo>
                  <a:pt x="31519" y="184155"/>
                  <a:pt x="28332" y="180968"/>
                  <a:pt x="28332" y="177072"/>
                </a:cubicBezTo>
                <a:lnTo>
                  <a:pt x="28332" y="28332"/>
                </a:lnTo>
                <a:close/>
                <a:moveTo>
                  <a:pt x="208325" y="66668"/>
                </a:moveTo>
                <a:cubicBezTo>
                  <a:pt x="213859" y="61134"/>
                  <a:pt x="213859" y="52148"/>
                  <a:pt x="208325" y="46614"/>
                </a:cubicBezTo>
                <a:cubicBezTo>
                  <a:pt x="202792" y="41081"/>
                  <a:pt x="193805" y="41081"/>
                  <a:pt x="188272" y="46614"/>
                </a:cubicBezTo>
                <a:lnTo>
                  <a:pt x="141658" y="93273"/>
                </a:lnTo>
                <a:lnTo>
                  <a:pt x="116248" y="67907"/>
                </a:lnTo>
                <a:cubicBezTo>
                  <a:pt x="110714" y="62374"/>
                  <a:pt x="101728" y="62374"/>
                  <a:pt x="96194" y="67907"/>
                </a:cubicBezTo>
                <a:lnTo>
                  <a:pt x="53697" y="110404"/>
                </a:lnTo>
                <a:cubicBezTo>
                  <a:pt x="48164" y="115938"/>
                  <a:pt x="48164" y="124924"/>
                  <a:pt x="53697" y="130458"/>
                </a:cubicBezTo>
                <a:cubicBezTo>
                  <a:pt x="59231" y="135991"/>
                  <a:pt x="68217" y="135991"/>
                  <a:pt x="73751" y="130458"/>
                </a:cubicBezTo>
                <a:lnTo>
                  <a:pt x="106243" y="97965"/>
                </a:lnTo>
                <a:lnTo>
                  <a:pt x="131653" y="123375"/>
                </a:lnTo>
                <a:cubicBezTo>
                  <a:pt x="137187" y="128908"/>
                  <a:pt x="146173" y="128908"/>
                  <a:pt x="151706" y="123375"/>
                </a:cubicBezTo>
                <a:lnTo>
                  <a:pt x="208370" y="66712"/>
                </a:lnTo>
                <a:close/>
              </a:path>
            </a:pathLst>
          </a:custGeom>
          <a:solidFill>
            <a:srgbClr val="22C55E"/>
          </a:solidFill>
          <a:ln/>
        </p:spPr>
      </p:sp>
      <p:sp>
        <p:nvSpPr>
          <p:cNvPr id="16" name="Text 13"/>
          <p:cNvSpPr/>
          <p:nvPr/>
        </p:nvSpPr>
        <p:spPr>
          <a:xfrm>
            <a:off x="7665095" y="3156367"/>
            <a:ext cx="2729270" cy="5288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7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Clear weekly performance insights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674538" y="3760773"/>
            <a:ext cx="2710383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Know exactly what's working and what to create next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853663" y="4667381"/>
            <a:ext cx="2483730" cy="642181"/>
          </a:xfrm>
          <a:custGeom>
            <a:avLst/>
            <a:gdLst/>
            <a:ahLst/>
            <a:cxnLst/>
            <a:rect l="l" t="t" r="r" b="b"/>
            <a:pathLst>
              <a:path w="2483730" h="642181">
                <a:moveTo>
                  <a:pt x="321091" y="0"/>
                </a:moveTo>
                <a:lnTo>
                  <a:pt x="2162640" y="0"/>
                </a:lnTo>
                <a:cubicBezTo>
                  <a:pt x="2339973" y="0"/>
                  <a:pt x="2483730" y="143757"/>
                  <a:pt x="2483730" y="321091"/>
                </a:cubicBezTo>
                <a:lnTo>
                  <a:pt x="2483730" y="321091"/>
                </a:lnTo>
                <a:cubicBezTo>
                  <a:pt x="2483730" y="498424"/>
                  <a:pt x="2339973" y="642181"/>
                  <a:pt x="2162640" y="642181"/>
                </a:cubicBezTo>
                <a:lnTo>
                  <a:pt x="321091" y="642181"/>
                </a:lnTo>
                <a:cubicBezTo>
                  <a:pt x="143757" y="642181"/>
                  <a:pt x="0" y="498424"/>
                  <a:pt x="0" y="321091"/>
                </a:cubicBezTo>
                <a:lnTo>
                  <a:pt x="0" y="321091"/>
                </a:lnTo>
                <a:cubicBezTo>
                  <a:pt x="0" y="143757"/>
                  <a:pt x="143757" y="0"/>
                  <a:pt x="321091" y="0"/>
                </a:cubicBezTo>
                <a:close/>
              </a:path>
            </a:pathLst>
          </a:custGeom>
          <a:solidFill>
            <a:srgbClr val="22C55E"/>
          </a:solidFill>
          <a:ln/>
          <a:effectLst>
            <a:outerShdw sx="100000" sy="100000" kx="0" ky="0" algn="bl" rotWithShape="0" blurRad="141658" dist="94438" dir="5400000">
              <a:srgbClr val="000000">
                <a:alpha val="10196"/>
              </a:srgbClr>
            </a:outerShdw>
          </a:effectLst>
        </p:spPr>
      </p:sp>
      <p:sp>
        <p:nvSpPr>
          <p:cNvPr id="19" name="Text 16"/>
          <p:cNvSpPr/>
          <p:nvPr/>
        </p:nvSpPr>
        <p:spPr>
          <a:xfrm>
            <a:off x="4806443" y="4667381"/>
            <a:ext cx="2578169" cy="642181"/>
          </a:xfrm>
          <a:prstGeom prst="rect">
            <a:avLst/>
          </a:prstGeom>
          <a:noFill/>
          <a:ln/>
        </p:spPr>
        <p:txBody>
          <a:bodyPr wrap="square" lIns="453304" tIns="188877" rIns="453304" bIns="188877" rtlCol="0" anchor="ctr"/>
          <a:lstStyle/>
          <a:p>
            <a:pPr algn="ctr">
              <a:lnSpc>
                <a:spcPct val="120000"/>
              </a:lnSpc>
            </a:pPr>
            <a:r>
              <a:rPr lang="en-US" sz="1487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Request Callback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848396" y="5615543"/>
            <a:ext cx="8488125" cy="1291918"/>
          </a:xfrm>
          <a:custGeom>
            <a:avLst/>
            <a:gdLst/>
            <a:ahLst/>
            <a:cxnLst/>
            <a:rect l="l" t="t" r="r" b="b"/>
            <a:pathLst>
              <a:path w="8488125" h="1291918">
                <a:moveTo>
                  <a:pt x="151103" y="0"/>
                </a:moveTo>
                <a:lnTo>
                  <a:pt x="8337022" y="0"/>
                </a:lnTo>
                <a:cubicBezTo>
                  <a:pt x="8420474" y="0"/>
                  <a:pt x="8488125" y="67651"/>
                  <a:pt x="8488125" y="151103"/>
                </a:cubicBezTo>
                <a:lnTo>
                  <a:pt x="8488125" y="1140815"/>
                </a:lnTo>
                <a:cubicBezTo>
                  <a:pt x="8488125" y="1224267"/>
                  <a:pt x="8420474" y="1291918"/>
                  <a:pt x="8337022" y="1291918"/>
                </a:cubicBezTo>
                <a:lnTo>
                  <a:pt x="151103" y="1291918"/>
                </a:lnTo>
                <a:cubicBezTo>
                  <a:pt x="67651" y="1291918"/>
                  <a:pt x="0" y="1224267"/>
                  <a:pt x="0" y="1140815"/>
                </a:cubicBezTo>
                <a:lnTo>
                  <a:pt x="0" y="151103"/>
                </a:lnTo>
                <a:cubicBezTo>
                  <a:pt x="0" y="67707"/>
                  <a:pt x="67707" y="0"/>
                  <a:pt x="151103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016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2045772" y="5845976"/>
            <a:ext cx="809337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spc="52" kern="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Creator Results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2036328" y="6185954"/>
            <a:ext cx="2606500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"Faster turnaround"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2045772" y="6488157"/>
            <a:ext cx="25876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FFFFFF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 YouTuber, 500K subs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788854" y="6185954"/>
            <a:ext cx="2606500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"Consistent posting"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798298" y="6488157"/>
            <a:ext cx="25876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FFFFFF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Lifestyle creator, 1.2M followers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541380" y="6185954"/>
            <a:ext cx="2606500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"Fewer missed deals"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550824" y="6488157"/>
            <a:ext cx="25876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FFFFFF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Beauty influencer, 250K subs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More. Stress Less. | AutomateLabs</dc:title>
  <dc:subject>Create More. Stress Less. | AutomateLabs</dc:subject>
  <dc:creator>Kimi</dc:creator>
  <cp:lastModifiedBy>Kimi</cp:lastModifiedBy>
  <cp:revision>1</cp:revision>
  <dcterms:created xsi:type="dcterms:W3CDTF">2026-01-24T14:44:23Z</dcterms:created>
  <dcterms:modified xsi:type="dcterms:W3CDTF">2026-01-24T14:44:23Z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{"Label":"Create More. Stress Less. | AutomateLabs","ContentProducer":"001191110108MACG2KBH8F10000","ProduceID":"19bf071b-7292-8375-8000-000014660f4c","ReservedCode1":"","ContentPropagator":"001191110108MACG2KBH8F20000","PropagateID":"19bf071b-7292-8375-8000-000014660f4c","ReservedCode2":""}</vt:lpwstr>
  </property>
</Properties>
</file>